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448" r:id="rId5"/>
    <p:sldId id="2462" r:id="rId6"/>
    <p:sldId id="259" r:id="rId7"/>
    <p:sldId id="2451" r:id="rId8"/>
    <p:sldId id="2468" r:id="rId9"/>
    <p:sldId id="2463" r:id="rId10"/>
    <p:sldId id="2464" r:id="rId11"/>
    <p:sldId id="2473" r:id="rId12"/>
    <p:sldId id="2450" r:id="rId13"/>
    <p:sldId id="2471" r:id="rId14"/>
    <p:sldId id="2472" r:id="rId15"/>
    <p:sldId id="2457" r:id="rId16"/>
    <p:sldId id="2479" r:id="rId17"/>
    <p:sldId id="2465" r:id="rId18"/>
    <p:sldId id="2470" r:id="rId19"/>
    <p:sldId id="2476" r:id="rId20"/>
    <p:sldId id="2475" r:id="rId21"/>
    <p:sldId id="2477" r:id="rId22"/>
    <p:sldId id="2478" r:id="rId23"/>
    <p:sldId id="2466" r:id="rId24"/>
    <p:sldId id="2480" r:id="rId25"/>
    <p:sldId id="243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5033" autoAdjust="0"/>
  </p:normalViewPr>
  <p:slideViewPr>
    <p:cSldViewPr snapToGrid="0">
      <p:cViewPr varScale="1">
        <p:scale>
          <a:sx n="84" d="100"/>
          <a:sy n="84" d="100"/>
        </p:scale>
        <p:origin x="-590" y="-62"/>
      </p:cViewPr>
      <p:guideLst>
        <p:guide orient="horz" pos="1992"/>
        <p:guide orient="horz" pos="141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67" d="100"/>
          <a:sy n="67" d="100"/>
        </p:scale>
        <p:origin x="3120" y="7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pPr/>
              <a:t>12/9/2023</a:t>
            </a:fld>
            <a:endParaRPr lang="en-US" dirty="0"/>
          </a:p>
        </p:txBody>
      </p:sp>
      <p:sp>
        <p:nvSpPr>
          <p:cNvPr id="4" name="Footer Placeholder 3">
            <a:extLst>
              <a:ext uri="{FF2B5EF4-FFF2-40B4-BE49-F238E27FC236}">
                <a16:creationId xmlns=""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pPr/>
              <a:t>‹#›</a:t>
            </a:fld>
            <a:endParaRPr lang="en-US" dirty="0"/>
          </a:p>
        </p:txBody>
      </p:sp>
    </p:spTree>
    <p:extLst>
      <p:ext uri="{BB962C8B-B14F-4D97-AF65-F5344CB8AC3E}">
        <p14:creationId xmlns=""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pPr/>
              <a:t>12/9/2023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pPr/>
              <a:t>‹#›</a:t>
            </a:fld>
            <a:endParaRPr lang="en-US" dirty="0"/>
          </a:p>
        </p:txBody>
      </p:sp>
    </p:spTree>
    <p:extLst>
      <p:ext uri="{BB962C8B-B14F-4D97-AF65-F5344CB8AC3E}">
        <p14:creationId xmlns=""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2</a:t>
            </a:fld>
            <a:endParaRPr lang="en-US" dirty="0"/>
          </a:p>
        </p:txBody>
      </p:sp>
    </p:spTree>
    <p:extLst>
      <p:ext uri="{BB962C8B-B14F-4D97-AF65-F5344CB8AC3E}">
        <p14:creationId xmlns="" xmlns:p14="http://schemas.microsoft.com/office/powerpoint/2010/main" val="2246628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15</a:t>
            </a:fld>
            <a:endParaRPr lang="en-US" dirty="0"/>
          </a:p>
        </p:txBody>
      </p:sp>
    </p:spTree>
    <p:extLst>
      <p:ext uri="{BB962C8B-B14F-4D97-AF65-F5344CB8AC3E}">
        <p14:creationId xmlns="" xmlns:p14="http://schemas.microsoft.com/office/powerpoint/2010/main" val="2637628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20</a:t>
            </a:fld>
            <a:endParaRPr lang="en-US" dirty="0"/>
          </a:p>
        </p:txBody>
      </p:sp>
    </p:spTree>
    <p:extLst>
      <p:ext uri="{BB962C8B-B14F-4D97-AF65-F5344CB8AC3E}">
        <p14:creationId xmlns="" xmlns:p14="http://schemas.microsoft.com/office/powerpoint/2010/main" val="1979272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22</a:t>
            </a:fld>
            <a:endParaRPr lang="en-US" dirty="0"/>
          </a:p>
        </p:txBody>
      </p:sp>
    </p:spTree>
    <p:extLst>
      <p:ext uri="{BB962C8B-B14F-4D97-AF65-F5344CB8AC3E}">
        <p14:creationId xmlns="" xmlns:p14="http://schemas.microsoft.com/office/powerpoint/2010/main" val="250021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3</a:t>
            </a:fld>
            <a:endParaRPr lang="en-US" dirty="0"/>
          </a:p>
        </p:txBody>
      </p:sp>
    </p:spTree>
    <p:extLst>
      <p:ext uri="{BB962C8B-B14F-4D97-AF65-F5344CB8AC3E}">
        <p14:creationId xmlns=""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4</a:t>
            </a:fld>
            <a:endParaRPr lang="en-US" dirty="0"/>
          </a:p>
        </p:txBody>
      </p:sp>
    </p:spTree>
    <p:extLst>
      <p:ext uri="{BB962C8B-B14F-4D97-AF65-F5344CB8AC3E}">
        <p14:creationId xmlns="" xmlns:p14="http://schemas.microsoft.com/office/powerpoint/2010/main" val="446513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5</a:t>
            </a:fld>
            <a:endParaRPr lang="en-US" dirty="0"/>
          </a:p>
        </p:txBody>
      </p:sp>
    </p:spTree>
    <p:extLst>
      <p:ext uri="{BB962C8B-B14F-4D97-AF65-F5344CB8AC3E}">
        <p14:creationId xmlns="" xmlns:p14="http://schemas.microsoft.com/office/powerpoint/2010/main" val="269283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6</a:t>
            </a:fld>
            <a:endParaRPr lang="en-US" dirty="0"/>
          </a:p>
        </p:txBody>
      </p:sp>
    </p:spTree>
    <p:extLst>
      <p:ext uri="{BB962C8B-B14F-4D97-AF65-F5344CB8AC3E}">
        <p14:creationId xmlns="" xmlns:p14="http://schemas.microsoft.com/office/powerpoint/2010/main" val="764766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7</a:t>
            </a:fld>
            <a:endParaRPr lang="en-US" dirty="0"/>
          </a:p>
        </p:txBody>
      </p:sp>
    </p:spTree>
    <p:extLst>
      <p:ext uri="{BB962C8B-B14F-4D97-AF65-F5344CB8AC3E}">
        <p14:creationId xmlns="" xmlns:p14="http://schemas.microsoft.com/office/powerpoint/2010/main" val="2245446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9</a:t>
            </a:fld>
            <a:endParaRPr lang="en-US" dirty="0"/>
          </a:p>
        </p:txBody>
      </p:sp>
    </p:spTree>
    <p:extLst>
      <p:ext uri="{BB962C8B-B14F-4D97-AF65-F5344CB8AC3E}">
        <p14:creationId xmlns="" xmlns:p14="http://schemas.microsoft.com/office/powerpoint/2010/main" val="256460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12</a:t>
            </a:fld>
            <a:endParaRPr lang="en-US" dirty="0"/>
          </a:p>
        </p:txBody>
      </p:sp>
    </p:spTree>
    <p:extLst>
      <p:ext uri="{BB962C8B-B14F-4D97-AF65-F5344CB8AC3E}">
        <p14:creationId xmlns="" xmlns:p14="http://schemas.microsoft.com/office/powerpoint/2010/main" val="297025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pPr/>
              <a:t>14</a:t>
            </a:fld>
            <a:endParaRPr lang="en-US" dirty="0"/>
          </a:p>
        </p:txBody>
      </p:sp>
    </p:spTree>
    <p:extLst>
      <p:ext uri="{BB962C8B-B14F-4D97-AF65-F5344CB8AC3E}">
        <p14:creationId xmlns="" xmlns:p14="http://schemas.microsoft.com/office/powerpoint/2010/main" val="3418117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lstStyle>
            <a:lvl1pPr marL="0" indent="0" algn="ctr">
              <a:buNone/>
              <a:defRPr/>
            </a:lvl1pPr>
          </a:lstStyle>
          <a:p>
            <a:r>
              <a:rPr lang="en-US" dirty="0"/>
              <a:t>Click to add picture</a:t>
            </a:r>
          </a:p>
        </p:txBody>
      </p:sp>
      <p:sp>
        <p:nvSpPr>
          <p:cNvPr id="2" name="Title 1">
            <a:extLst>
              <a:ext uri="{FF2B5EF4-FFF2-40B4-BE49-F238E27FC236}">
                <a16:creationId xmlns="" xmlns:a16="http://schemas.microsoft.com/office/drawing/2014/main" id="{298B2C6E-DB6F-4476-8E95-9F6EC79392FD}"/>
              </a:ext>
            </a:extLst>
          </p:cNvPr>
          <p:cNvSpPr>
            <a:spLocks noGrp="1"/>
          </p:cNvSpPr>
          <p:nvPr>
            <p:ph type="title" hasCustomPrompt="1"/>
          </p:nvPr>
        </p:nvSpPr>
        <p:spPr>
          <a:xfrm>
            <a:off x="350836" y="1060315"/>
            <a:ext cx="11490325" cy="2218959"/>
          </a:xfrm>
        </p:spPr>
        <p:txBody>
          <a:bodyPr anchor="b" anchorCtr="0">
            <a:noAutofit/>
          </a:bodyPr>
          <a:lstStyle>
            <a:lvl1pPr>
              <a:lnSpc>
                <a:spcPct val="150000"/>
              </a:lnSpc>
              <a:spcBef>
                <a:spcPts val="1000"/>
              </a:spcBef>
              <a:defRPr sz="4000" cap="all" spc="300" baseline="0"/>
            </a:lvl1pPr>
          </a:lstStyle>
          <a:p>
            <a:r>
              <a:rPr lang="en-US" dirty="0"/>
              <a:t>Click to add title</a:t>
            </a:r>
          </a:p>
        </p:txBody>
      </p:sp>
      <p:sp>
        <p:nvSpPr>
          <p:cNvPr id="5" name="Text Placeholder 4">
            <a:extLst>
              <a:ext uri="{FF2B5EF4-FFF2-40B4-BE49-F238E27FC236}">
                <a16:creationId xmlns="" xmlns:a16="http://schemas.microsoft.com/office/drawing/2014/main" id="{8CE4A8DD-9B42-2F05-285B-2BC137F74943}"/>
              </a:ext>
            </a:extLst>
          </p:cNvPr>
          <p:cNvSpPr>
            <a:spLocks noGrp="1"/>
          </p:cNvSpPr>
          <p:nvPr>
            <p:ph type="body" sz="quarter" idx="13" hasCustomPrompt="1"/>
          </p:nvPr>
        </p:nvSpPr>
        <p:spPr>
          <a:xfrm>
            <a:off x="3512344" y="3700222"/>
            <a:ext cx="5167313" cy="603250"/>
          </a:xfrm>
          <a:gradFill>
            <a:gsLst>
              <a:gs pos="0">
                <a:schemeClr val="accent5"/>
              </a:gs>
              <a:gs pos="45000">
                <a:schemeClr val="accent1"/>
              </a:gs>
              <a:gs pos="100000">
                <a:schemeClr val="accent2"/>
              </a:gs>
            </a:gsLst>
            <a:lin ang="10800000" scaled="0"/>
          </a:gradFill>
        </p:spPr>
        <p:txBody>
          <a:bodyPr anchor="ctr" anchorCtr="0"/>
          <a:lstStyle>
            <a:lvl1pPr marL="0" indent="0" algn="ctr">
              <a:lnSpc>
                <a:spcPct val="100000"/>
              </a:lnSpc>
              <a:spcBef>
                <a:spcPts val="0"/>
              </a:spcBef>
              <a:buNone/>
              <a:defRPr sz="1800" cap="all" spc="300" baseline="0"/>
            </a:lvl1pPr>
          </a:lstStyle>
          <a:p>
            <a:pPr lvl="0"/>
            <a:r>
              <a:rPr lang="en-US" dirty="0"/>
              <a:t>Click to add subtitle</a:t>
            </a:r>
          </a:p>
        </p:txBody>
      </p:sp>
      <p:sp>
        <p:nvSpPr>
          <p:cNvPr id="14" name="Text Placeholder 13">
            <a:extLst>
              <a:ext uri="{FF2B5EF4-FFF2-40B4-BE49-F238E27FC236}">
                <a16:creationId xmlns="" xmlns:a16="http://schemas.microsoft.com/office/drawing/2014/main" id="{F80209DF-C4D9-43B8-AA05-F53619153042}"/>
              </a:ext>
            </a:extLst>
          </p:cNvPr>
          <p:cNvSpPr>
            <a:spLocks noGrp="1"/>
          </p:cNvSpPr>
          <p:nvPr>
            <p:ph type="body" sz="quarter" idx="12" hasCustomPrompt="1"/>
          </p:nvPr>
        </p:nvSpPr>
        <p:spPr>
          <a:xfrm>
            <a:off x="3512343" y="5922140"/>
            <a:ext cx="5167313" cy="848311"/>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Tree>
    <p:extLst>
      <p:ext uri="{BB962C8B-B14F-4D97-AF65-F5344CB8AC3E}">
        <p14:creationId xmlns=""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0156E-BE02-9BBA-0763-EE0EC2287746}"/>
              </a:ext>
            </a:extLst>
          </p:cNvPr>
          <p:cNvSpPr>
            <a:spLocks noGrp="1"/>
          </p:cNvSpPr>
          <p:nvPr>
            <p:ph type="title" hasCustomPrompt="1"/>
          </p:nvPr>
        </p:nvSpPr>
        <p:spPr>
          <a:xfrm>
            <a:off x="469107" y="50241"/>
            <a:ext cx="11265694" cy="1304544"/>
          </a:xfrm>
        </p:spPr>
        <p:txBody>
          <a:bodyPr anchor="b" anchorCtr="0"/>
          <a:lstStyle>
            <a:lvl1pPr>
              <a:defRPr sz="4800"/>
            </a:lvl1pPr>
          </a:lstStyle>
          <a:p>
            <a:r>
              <a:rPr lang="en-US" dirty="0"/>
              <a:t>Click to add title</a:t>
            </a:r>
          </a:p>
        </p:txBody>
      </p:sp>
      <p:sp>
        <p:nvSpPr>
          <p:cNvPr id="18" name="Picture Placeholder 17">
            <a:extLst>
              <a:ext uri="{FF2B5EF4-FFF2-40B4-BE49-F238E27FC236}">
                <a16:creationId xmlns="" xmlns:a16="http://schemas.microsoft.com/office/drawing/2014/main" id="{ED7E0E1A-1E64-4A9A-9C8B-69486BD1123B}"/>
              </a:ext>
            </a:extLst>
          </p:cNvPr>
          <p:cNvSpPr>
            <a:spLocks noGrp="1"/>
          </p:cNvSpPr>
          <p:nvPr>
            <p:ph type="pic" sz="quarter" idx="10" hasCustomPrompt="1"/>
          </p:nvPr>
        </p:nvSpPr>
        <p:spPr>
          <a:xfrm>
            <a:off x="469900" y="1638300"/>
            <a:ext cx="5156200" cy="1892300"/>
          </a:xfrm>
        </p:spPr>
        <p:txBody>
          <a:bodyPr>
            <a:normAutofit/>
          </a:bodyPr>
          <a:lstStyle>
            <a:lvl1pPr marL="0" indent="0" algn="ctr">
              <a:buNone/>
              <a:defRPr/>
            </a:lvl1pPr>
          </a:lstStyle>
          <a:p>
            <a:r>
              <a:rPr lang="en-US" dirty="0"/>
              <a:t>Click to add picture</a:t>
            </a:r>
          </a:p>
        </p:txBody>
      </p:sp>
      <p:sp>
        <p:nvSpPr>
          <p:cNvPr id="10" name="Text Placeholder 3">
            <a:extLst>
              <a:ext uri="{FF2B5EF4-FFF2-40B4-BE49-F238E27FC236}">
                <a16:creationId xmlns="" xmlns:a16="http://schemas.microsoft.com/office/drawing/2014/main" id="{1E462965-19D7-4A65-B394-9AE76A5B4805}"/>
              </a:ext>
            </a:extLst>
          </p:cNvPr>
          <p:cNvSpPr>
            <a:spLocks noGrp="1"/>
          </p:cNvSpPr>
          <p:nvPr>
            <p:ph type="body" idx="1" hasCustomPrompt="1"/>
          </p:nvPr>
        </p:nvSpPr>
        <p:spPr>
          <a:xfrm>
            <a:off x="469107" y="3864355"/>
            <a:ext cx="5157787" cy="494506"/>
          </a:xfrm>
        </p:spPr>
        <p:txBody>
          <a:bodyPr>
            <a:normAutofit/>
          </a:bodyPr>
          <a:lstStyle>
            <a:lvl1pPr marL="0" indent="0">
              <a:buNone/>
              <a:defRPr sz="2400" cap="all" spc="300" baseline="0"/>
            </a:lvl1pPr>
          </a:lstStyle>
          <a:p>
            <a:pPr lvl="0"/>
            <a:r>
              <a:rPr lang="en-US" spc="300" dirty="0">
                <a:solidFill>
                  <a:schemeClr val="tx1"/>
                </a:solidFill>
              </a:rPr>
              <a:t>Click to add text</a:t>
            </a:r>
          </a:p>
        </p:txBody>
      </p:sp>
      <p:sp>
        <p:nvSpPr>
          <p:cNvPr id="4" name="Content Placeholder 3">
            <a:extLst>
              <a:ext uri="{FF2B5EF4-FFF2-40B4-BE49-F238E27FC236}">
                <a16:creationId xmlns="" xmlns:a16="http://schemas.microsoft.com/office/drawing/2014/main" id="{53343E54-D2B8-A019-ACD6-6F79A320E77C}"/>
              </a:ext>
            </a:extLst>
          </p:cNvPr>
          <p:cNvSpPr>
            <a:spLocks noGrp="1"/>
          </p:cNvSpPr>
          <p:nvPr>
            <p:ph sz="quarter" idx="13" hasCustomPrompt="1"/>
          </p:nvPr>
        </p:nvSpPr>
        <p:spPr>
          <a:xfrm>
            <a:off x="469900" y="4471988"/>
            <a:ext cx="5156200" cy="1997075"/>
          </a:xfrm>
        </p:spPr>
        <p:txBody>
          <a:bodyPr/>
          <a:lstStyle>
            <a:lvl1pPr marL="228600" indent="-228600">
              <a:lnSpc>
                <a:spcPct val="100000"/>
              </a:lnSpc>
              <a:spcBef>
                <a:spcPts val="1000"/>
              </a:spcBef>
              <a:buFont typeface="Wingdings" panose="05000000000000000000" pitchFamily="2" charset="2"/>
              <a:buChar char="§"/>
              <a:defRPr sz="1400"/>
            </a:lvl1pPr>
            <a:lvl2pPr marL="228600" indent="-228600">
              <a:lnSpc>
                <a:spcPct val="100000"/>
              </a:lnSpc>
              <a:spcBef>
                <a:spcPts val="1000"/>
              </a:spcBef>
              <a:buFont typeface="Wingdings" panose="05000000000000000000" pitchFamily="2" charset="2"/>
              <a:buChar char="§"/>
              <a:defRPr sz="1400"/>
            </a:lvl2pPr>
            <a:lvl3pPr marL="228600" indent="-228600">
              <a:lnSpc>
                <a:spcPct val="100000"/>
              </a:lnSpc>
              <a:spcBef>
                <a:spcPts val="1000"/>
              </a:spcBef>
              <a:buFont typeface="Wingdings" panose="05000000000000000000" pitchFamily="2" charset="2"/>
              <a:buChar char="§"/>
              <a:defRPr sz="1400"/>
            </a:lvl3pPr>
            <a:lvl4pPr marL="228600" indent="-228600">
              <a:lnSpc>
                <a:spcPct val="100000"/>
              </a:lnSpc>
              <a:spcBef>
                <a:spcPts val="1000"/>
              </a:spcBef>
              <a:buFont typeface="Wingdings" panose="05000000000000000000" pitchFamily="2" charset="2"/>
              <a:buChar char="§"/>
              <a:defRPr sz="1400"/>
            </a:lvl4pPr>
            <a:lvl5pPr marL="2286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7">
            <a:extLst>
              <a:ext uri="{FF2B5EF4-FFF2-40B4-BE49-F238E27FC236}">
                <a16:creationId xmlns="" xmlns:a16="http://schemas.microsoft.com/office/drawing/2014/main" id="{D1A63A52-1E65-414B-BBC3-D31F515791AC}"/>
              </a:ext>
            </a:extLst>
          </p:cNvPr>
          <p:cNvSpPr>
            <a:spLocks noGrp="1"/>
          </p:cNvSpPr>
          <p:nvPr>
            <p:ph type="pic" sz="quarter" idx="11" hasCustomPrompt="1"/>
          </p:nvPr>
        </p:nvSpPr>
        <p:spPr>
          <a:xfrm>
            <a:off x="6559826" y="1638300"/>
            <a:ext cx="5174975" cy="1892300"/>
          </a:xfrm>
        </p:spPr>
        <p:txBody>
          <a:bodyPr>
            <a:normAutofit/>
          </a:bodyPr>
          <a:lstStyle>
            <a:lvl1pPr marL="0" indent="0" algn="ctr">
              <a:buNone/>
              <a:defRPr/>
            </a:lvl1pPr>
          </a:lstStyle>
          <a:p>
            <a:r>
              <a:rPr lang="en-US" dirty="0"/>
              <a:t>Click to add picture</a:t>
            </a:r>
          </a:p>
        </p:txBody>
      </p:sp>
      <p:sp>
        <p:nvSpPr>
          <p:cNvPr id="12" name="Text Placeholder 5">
            <a:extLst>
              <a:ext uri="{FF2B5EF4-FFF2-40B4-BE49-F238E27FC236}">
                <a16:creationId xmlns="" xmlns:a16="http://schemas.microsoft.com/office/drawing/2014/main" id="{1507BB47-1AB4-42F2-99FF-453A0622B815}"/>
              </a:ext>
            </a:extLst>
          </p:cNvPr>
          <p:cNvSpPr>
            <a:spLocks noGrp="1"/>
          </p:cNvSpPr>
          <p:nvPr>
            <p:ph type="body" sz="quarter" idx="3" hasCustomPrompt="1"/>
          </p:nvPr>
        </p:nvSpPr>
        <p:spPr>
          <a:xfrm>
            <a:off x="6559826" y="3864355"/>
            <a:ext cx="5174975" cy="494506"/>
          </a:xfrm>
        </p:spPr>
        <p:txBody>
          <a:bodyPr>
            <a:normAutofit/>
          </a:bodyPr>
          <a:lstStyle>
            <a:lvl1pPr marL="0" indent="0">
              <a:buNone/>
              <a:defRPr sz="2400" cap="all" spc="300" baseline="0"/>
            </a:lvl1pPr>
          </a:lstStyle>
          <a:p>
            <a:pPr lvl="0"/>
            <a:r>
              <a:rPr lang="en-US" spc="300" dirty="0">
                <a:solidFill>
                  <a:schemeClr val="tx1"/>
                </a:solidFill>
              </a:rPr>
              <a:t>Click to add text</a:t>
            </a:r>
          </a:p>
        </p:txBody>
      </p:sp>
      <p:sp>
        <p:nvSpPr>
          <p:cNvPr id="5" name="Content Placeholder 3">
            <a:extLst>
              <a:ext uri="{FF2B5EF4-FFF2-40B4-BE49-F238E27FC236}">
                <a16:creationId xmlns="" xmlns:a16="http://schemas.microsoft.com/office/drawing/2014/main" id="{155348AE-D0F6-8964-FB7A-612A611AD671}"/>
              </a:ext>
            </a:extLst>
          </p:cNvPr>
          <p:cNvSpPr>
            <a:spLocks noGrp="1"/>
          </p:cNvSpPr>
          <p:nvPr>
            <p:ph sz="quarter" idx="14" hasCustomPrompt="1"/>
          </p:nvPr>
        </p:nvSpPr>
        <p:spPr>
          <a:xfrm>
            <a:off x="6559827" y="4471988"/>
            <a:ext cx="5174974" cy="1997075"/>
          </a:xfrm>
        </p:spPr>
        <p:txBody>
          <a:bodyPr/>
          <a:lstStyle>
            <a:lvl1pPr marL="228600" indent="-228600">
              <a:lnSpc>
                <a:spcPct val="100000"/>
              </a:lnSpc>
              <a:spcBef>
                <a:spcPts val="1000"/>
              </a:spcBef>
              <a:buFont typeface="Wingdings" panose="05000000000000000000" pitchFamily="2" charset="2"/>
              <a:buChar char="§"/>
              <a:defRPr sz="1400"/>
            </a:lvl1pPr>
            <a:lvl2pPr marL="228600" indent="-228600">
              <a:lnSpc>
                <a:spcPct val="100000"/>
              </a:lnSpc>
              <a:spcBef>
                <a:spcPts val="1000"/>
              </a:spcBef>
              <a:buFont typeface="Wingdings" panose="05000000000000000000" pitchFamily="2" charset="2"/>
              <a:buChar char="§"/>
              <a:defRPr sz="1400"/>
            </a:lvl2pPr>
            <a:lvl3pPr marL="228600" indent="-228600">
              <a:lnSpc>
                <a:spcPct val="100000"/>
              </a:lnSpc>
              <a:spcBef>
                <a:spcPts val="1000"/>
              </a:spcBef>
              <a:buFont typeface="Wingdings" panose="05000000000000000000" pitchFamily="2" charset="2"/>
              <a:buChar char="§"/>
              <a:defRPr sz="1400"/>
            </a:lvl3pPr>
            <a:lvl4pPr marL="228600" indent="-228600">
              <a:lnSpc>
                <a:spcPct val="100000"/>
              </a:lnSpc>
              <a:spcBef>
                <a:spcPts val="1000"/>
              </a:spcBef>
              <a:buFont typeface="Wingdings" panose="05000000000000000000" pitchFamily="2" charset="2"/>
              <a:buChar char="§"/>
              <a:defRPr sz="1400"/>
            </a:lvl4pPr>
            <a:lvl5pPr marL="2286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5">
            <a:extLst>
              <a:ext uri="{FF2B5EF4-FFF2-40B4-BE49-F238E27FC236}">
                <a16:creationId xmlns=""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pPr/>
              <a:t>‹#›</a:t>
            </a:fld>
            <a:endParaRPr lang="en-US" dirty="0"/>
          </a:p>
        </p:txBody>
      </p:sp>
    </p:spTree>
    <p:extLst>
      <p:ext uri="{BB962C8B-B14F-4D97-AF65-F5344CB8AC3E}">
        <p14:creationId xmlns="" xmlns:p14="http://schemas.microsoft.com/office/powerpoint/2010/main" val="337841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3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07B0BF-E38F-E2A3-143D-4B77377FE7E4}"/>
              </a:ext>
            </a:extLst>
          </p:cNvPr>
          <p:cNvSpPr>
            <a:spLocks noGrp="1"/>
          </p:cNvSpPr>
          <p:nvPr>
            <p:ph type="title" hasCustomPrompt="1"/>
          </p:nvPr>
        </p:nvSpPr>
        <p:spPr>
          <a:xfrm>
            <a:off x="950073" y="40193"/>
            <a:ext cx="10281172" cy="1316334"/>
          </a:xfrm>
        </p:spPr>
        <p:txBody>
          <a:bodyPr anchor="b" anchorCtr="0"/>
          <a:lstStyle>
            <a:lvl1pPr>
              <a:defRPr sz="4800"/>
            </a:lvl1pPr>
          </a:lstStyle>
          <a:p>
            <a:r>
              <a:rPr lang="en-US" dirty="0"/>
              <a:t>Click to add title</a:t>
            </a:r>
          </a:p>
        </p:txBody>
      </p:sp>
      <p:sp>
        <p:nvSpPr>
          <p:cNvPr id="24" name="Picture Placeholder 23">
            <a:extLst>
              <a:ext uri="{FF2B5EF4-FFF2-40B4-BE49-F238E27FC236}">
                <a16:creationId xmlns="" xmlns:a16="http://schemas.microsoft.com/office/drawing/2014/main" id="{2F2918FE-A84E-4303-AEF3-4FD66CDD733E}"/>
              </a:ext>
            </a:extLst>
          </p:cNvPr>
          <p:cNvSpPr>
            <a:spLocks noGrp="1"/>
          </p:cNvSpPr>
          <p:nvPr>
            <p:ph type="pic" sz="quarter" idx="10" hasCustomPrompt="1"/>
          </p:nvPr>
        </p:nvSpPr>
        <p:spPr>
          <a:xfrm>
            <a:off x="960438" y="1624013"/>
            <a:ext cx="3108325" cy="1892300"/>
          </a:xfrm>
        </p:spPr>
        <p:txBody>
          <a:bodyPr>
            <a:normAutofit/>
          </a:bodyPr>
          <a:lstStyle>
            <a:lvl1pPr marL="0" indent="0" algn="ctr">
              <a:buNone/>
              <a:defRPr sz="1400"/>
            </a:lvl1pPr>
          </a:lstStyle>
          <a:p>
            <a:r>
              <a:rPr lang="en-US" dirty="0"/>
              <a:t>Click to add picture</a:t>
            </a:r>
          </a:p>
        </p:txBody>
      </p:sp>
      <p:sp>
        <p:nvSpPr>
          <p:cNvPr id="28" name="Text Placeholder 27">
            <a:extLst>
              <a:ext uri="{FF2B5EF4-FFF2-40B4-BE49-F238E27FC236}">
                <a16:creationId xmlns="" xmlns:a16="http://schemas.microsoft.com/office/drawing/2014/main" id="{D635DFA1-45D2-4EFE-8BB2-BE966346691E}"/>
              </a:ext>
            </a:extLst>
          </p:cNvPr>
          <p:cNvSpPr>
            <a:spLocks noGrp="1"/>
          </p:cNvSpPr>
          <p:nvPr>
            <p:ph type="body" sz="quarter" idx="13" hasCustomPrompt="1"/>
          </p:nvPr>
        </p:nvSpPr>
        <p:spPr>
          <a:xfrm>
            <a:off x="960121"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3" name="Text Placeholder 27">
            <a:extLst>
              <a:ext uri="{FF2B5EF4-FFF2-40B4-BE49-F238E27FC236}">
                <a16:creationId xmlns="" xmlns:a16="http://schemas.microsoft.com/office/drawing/2014/main" id="{45BAD2EF-B428-1883-5F6B-BA8B3A18D3C8}"/>
              </a:ext>
            </a:extLst>
          </p:cNvPr>
          <p:cNvSpPr>
            <a:spLocks noGrp="1"/>
          </p:cNvSpPr>
          <p:nvPr>
            <p:ph type="body" sz="quarter" idx="17" hasCustomPrompt="1"/>
          </p:nvPr>
        </p:nvSpPr>
        <p:spPr>
          <a:xfrm>
            <a:off x="950073"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25" name="Picture Placeholder 23">
            <a:extLst>
              <a:ext uri="{FF2B5EF4-FFF2-40B4-BE49-F238E27FC236}">
                <a16:creationId xmlns="" xmlns:a16="http://schemas.microsoft.com/office/drawing/2014/main" id="{E2401025-9BC9-4BDD-97DA-CA763CF846BB}"/>
              </a:ext>
            </a:extLst>
          </p:cNvPr>
          <p:cNvSpPr>
            <a:spLocks noGrp="1"/>
          </p:cNvSpPr>
          <p:nvPr>
            <p:ph type="pic" sz="quarter" idx="11" hasCustomPrompt="1"/>
          </p:nvPr>
        </p:nvSpPr>
        <p:spPr>
          <a:xfrm>
            <a:off x="4542155" y="1623219"/>
            <a:ext cx="3108325" cy="1892300"/>
          </a:xfrm>
        </p:spPr>
        <p:txBody>
          <a:bodyPr>
            <a:normAutofit/>
          </a:bodyPr>
          <a:lstStyle>
            <a:lvl1pPr marL="0" indent="0" algn="ctr">
              <a:buNone/>
              <a:defRPr sz="1400"/>
            </a:lvl1pPr>
          </a:lstStyle>
          <a:p>
            <a:r>
              <a:rPr lang="en-US" dirty="0"/>
              <a:t>Click to add picture</a:t>
            </a:r>
          </a:p>
        </p:txBody>
      </p:sp>
      <p:sp>
        <p:nvSpPr>
          <p:cNvPr id="4" name="Text Placeholder 27">
            <a:extLst>
              <a:ext uri="{FF2B5EF4-FFF2-40B4-BE49-F238E27FC236}">
                <a16:creationId xmlns="" xmlns:a16="http://schemas.microsoft.com/office/drawing/2014/main" id="{BD42366C-60A0-D39C-8592-69A1576D0757}"/>
              </a:ext>
            </a:extLst>
          </p:cNvPr>
          <p:cNvSpPr>
            <a:spLocks noGrp="1"/>
          </p:cNvSpPr>
          <p:nvPr>
            <p:ph type="body" sz="quarter" idx="18" hasCustomPrompt="1"/>
          </p:nvPr>
        </p:nvSpPr>
        <p:spPr>
          <a:xfrm>
            <a:off x="4541837"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5" name="Text Placeholder 27">
            <a:extLst>
              <a:ext uri="{FF2B5EF4-FFF2-40B4-BE49-F238E27FC236}">
                <a16:creationId xmlns="" xmlns:a16="http://schemas.microsoft.com/office/drawing/2014/main" id="{A25B6479-6C48-F3A7-D96C-55AD3C97080D}"/>
              </a:ext>
            </a:extLst>
          </p:cNvPr>
          <p:cNvSpPr>
            <a:spLocks noGrp="1"/>
          </p:cNvSpPr>
          <p:nvPr>
            <p:ph type="body" sz="quarter" idx="19" hasCustomPrompt="1"/>
          </p:nvPr>
        </p:nvSpPr>
        <p:spPr>
          <a:xfrm>
            <a:off x="4531789"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26" name="Picture Placeholder 23">
            <a:extLst>
              <a:ext uri="{FF2B5EF4-FFF2-40B4-BE49-F238E27FC236}">
                <a16:creationId xmlns="" xmlns:a16="http://schemas.microsoft.com/office/drawing/2014/main" id="{B7C4AAB6-897A-4ABD-AD50-2D86B197E914}"/>
              </a:ext>
            </a:extLst>
          </p:cNvPr>
          <p:cNvSpPr>
            <a:spLocks noGrp="1"/>
          </p:cNvSpPr>
          <p:nvPr>
            <p:ph type="pic" sz="quarter" idx="12" hasCustomPrompt="1"/>
          </p:nvPr>
        </p:nvSpPr>
        <p:spPr>
          <a:xfrm>
            <a:off x="8122920" y="1623219"/>
            <a:ext cx="3108325" cy="1892300"/>
          </a:xfrm>
        </p:spPr>
        <p:txBody>
          <a:bodyPr>
            <a:normAutofit/>
          </a:bodyPr>
          <a:lstStyle>
            <a:lvl1pPr marL="0" indent="0" algn="ctr">
              <a:buNone/>
              <a:defRPr sz="1400"/>
            </a:lvl1pPr>
          </a:lstStyle>
          <a:p>
            <a:r>
              <a:rPr lang="en-US" dirty="0"/>
              <a:t>Click to add picture</a:t>
            </a:r>
          </a:p>
        </p:txBody>
      </p:sp>
      <p:sp>
        <p:nvSpPr>
          <p:cNvPr id="6" name="Text Placeholder 27">
            <a:extLst>
              <a:ext uri="{FF2B5EF4-FFF2-40B4-BE49-F238E27FC236}">
                <a16:creationId xmlns="" xmlns:a16="http://schemas.microsoft.com/office/drawing/2014/main" id="{3C134F8D-319C-699E-00ED-2C497397EEF7}"/>
              </a:ext>
            </a:extLst>
          </p:cNvPr>
          <p:cNvSpPr>
            <a:spLocks noGrp="1"/>
          </p:cNvSpPr>
          <p:nvPr>
            <p:ph type="body" sz="quarter" idx="20" hasCustomPrompt="1"/>
          </p:nvPr>
        </p:nvSpPr>
        <p:spPr>
          <a:xfrm>
            <a:off x="8122919"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7" name="Text Placeholder 27">
            <a:extLst>
              <a:ext uri="{FF2B5EF4-FFF2-40B4-BE49-F238E27FC236}">
                <a16:creationId xmlns="" xmlns:a16="http://schemas.microsoft.com/office/drawing/2014/main" id="{52A27F04-C302-800F-5FE5-9B7FA2DBED45}"/>
              </a:ext>
            </a:extLst>
          </p:cNvPr>
          <p:cNvSpPr>
            <a:spLocks noGrp="1"/>
          </p:cNvSpPr>
          <p:nvPr>
            <p:ph type="body" sz="quarter" idx="21" hasCustomPrompt="1"/>
          </p:nvPr>
        </p:nvSpPr>
        <p:spPr>
          <a:xfrm>
            <a:off x="8112871"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31" name="Slide Number Placeholder 5">
            <a:extLst>
              <a:ext uri="{FF2B5EF4-FFF2-40B4-BE49-F238E27FC236}">
                <a16:creationId xmlns=""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pPr/>
              <a:t>‹#›</a:t>
            </a:fld>
            <a:endParaRPr lang="en-US" dirty="0"/>
          </a:p>
        </p:txBody>
      </p:sp>
    </p:spTree>
    <p:extLst>
      <p:ext uri="{BB962C8B-B14F-4D97-AF65-F5344CB8AC3E}">
        <p14:creationId xmlns="" xmlns:p14="http://schemas.microsoft.com/office/powerpoint/2010/main" val="22872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76CDEBF2-B5C9-4887-B717-81C3D1A73CA9}"/>
              </a:ext>
            </a:extLst>
          </p:cNvPr>
          <p:cNvSpPr>
            <a:spLocks noGrp="1"/>
          </p:cNvSpPr>
          <p:nvPr>
            <p:ph type="title" hasCustomPrompt="1"/>
          </p:nvPr>
        </p:nvSpPr>
        <p:spPr>
          <a:xfrm>
            <a:off x="6095999" y="170822"/>
            <a:ext cx="5897218" cy="1325453"/>
          </a:xfrm>
        </p:spPr>
        <p:txBody>
          <a:bodyPr lIns="91440" rIns="91440" anchor="b" anchorCtr="0">
            <a:noAutofit/>
          </a:bodyPr>
          <a:lstStyle>
            <a:lvl1pPr algn="l">
              <a:lnSpc>
                <a:spcPct val="100000"/>
              </a:lnSpc>
              <a:spcBef>
                <a:spcPts val="0"/>
              </a:spcBef>
              <a:defRPr sz="3200">
                <a:solidFill>
                  <a:schemeClr val="tx1"/>
                </a:solidFill>
              </a:defRPr>
            </a:lvl1pPr>
          </a:lstStyle>
          <a:p>
            <a:r>
              <a:rPr lang="en-US" dirty="0"/>
              <a:t>Click to add title</a:t>
            </a:r>
          </a:p>
        </p:txBody>
      </p:sp>
      <p:sp>
        <p:nvSpPr>
          <p:cNvPr id="9" name="Picture Placeholder 8">
            <a:extLst>
              <a:ext uri="{FF2B5EF4-FFF2-40B4-BE49-F238E27FC236}">
                <a16:creationId xmlns=""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 name="Rectangle 1">
            <a:extLst>
              <a:ext uri="{FF2B5EF4-FFF2-40B4-BE49-F238E27FC236}">
                <a16:creationId xmlns="" xmlns:a16="http://schemas.microsoft.com/office/drawing/2014/main" id="{016A7FA3-8C13-4E5A-88C4-4357C8ACD73E}"/>
              </a:ext>
              <a:ext uri="{C183D7F6-B498-43B3-948B-1728B52AA6E4}">
                <adec:decorative xmlns=""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6">
            <a:extLst>
              <a:ext uri="{FF2B5EF4-FFF2-40B4-BE49-F238E27FC236}">
                <a16:creationId xmlns="" xmlns:a16="http://schemas.microsoft.com/office/drawing/2014/main" id="{656A3C7F-97D5-51E2-9BDF-90E2BD080126}"/>
              </a:ext>
            </a:extLst>
          </p:cNvPr>
          <p:cNvSpPr>
            <a:spLocks noGrp="1"/>
          </p:cNvSpPr>
          <p:nvPr>
            <p:ph type="body" sz="quarter" idx="20" hasCustomPrompt="1"/>
          </p:nvPr>
        </p:nvSpPr>
        <p:spPr>
          <a:xfrm>
            <a:off x="6095998" y="1635323"/>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4" name="Text Placeholder 6">
            <a:extLst>
              <a:ext uri="{FF2B5EF4-FFF2-40B4-BE49-F238E27FC236}">
                <a16:creationId xmlns="" xmlns:a16="http://schemas.microsoft.com/office/drawing/2014/main" id="{7B1FEB2D-A892-CF1D-2EAD-3139AB45F791}"/>
              </a:ext>
            </a:extLst>
          </p:cNvPr>
          <p:cNvSpPr>
            <a:spLocks noGrp="1"/>
          </p:cNvSpPr>
          <p:nvPr>
            <p:ph type="body" sz="quarter" idx="21" hasCustomPrompt="1"/>
          </p:nvPr>
        </p:nvSpPr>
        <p:spPr>
          <a:xfrm>
            <a:off x="6095998" y="2101808"/>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Text Placeholder 6">
            <a:extLst>
              <a:ext uri="{FF2B5EF4-FFF2-40B4-BE49-F238E27FC236}">
                <a16:creationId xmlns="" xmlns:a16="http://schemas.microsoft.com/office/drawing/2014/main" id="{CB2D88A4-3801-6C61-D989-4358C9A25C8B}"/>
              </a:ext>
            </a:extLst>
          </p:cNvPr>
          <p:cNvSpPr>
            <a:spLocks noGrp="1"/>
          </p:cNvSpPr>
          <p:nvPr>
            <p:ph type="body" sz="quarter" idx="22" hasCustomPrompt="1"/>
          </p:nvPr>
        </p:nvSpPr>
        <p:spPr>
          <a:xfrm>
            <a:off x="6095998" y="282447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6">
            <a:extLst>
              <a:ext uri="{FF2B5EF4-FFF2-40B4-BE49-F238E27FC236}">
                <a16:creationId xmlns="" xmlns:a16="http://schemas.microsoft.com/office/drawing/2014/main" id="{C43D83DE-2A76-BAD3-6A75-BD1BE8A1ABA8}"/>
              </a:ext>
            </a:extLst>
          </p:cNvPr>
          <p:cNvSpPr>
            <a:spLocks noGrp="1"/>
          </p:cNvSpPr>
          <p:nvPr>
            <p:ph type="body" sz="quarter" idx="23" hasCustomPrompt="1"/>
          </p:nvPr>
        </p:nvSpPr>
        <p:spPr>
          <a:xfrm>
            <a:off x="6095998" y="329096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 name="Text Placeholder 6">
            <a:extLst>
              <a:ext uri="{FF2B5EF4-FFF2-40B4-BE49-F238E27FC236}">
                <a16:creationId xmlns="" xmlns:a16="http://schemas.microsoft.com/office/drawing/2014/main" id="{B6C9F708-458D-0C90-AA62-4F4E1BE98CE6}"/>
              </a:ext>
            </a:extLst>
          </p:cNvPr>
          <p:cNvSpPr>
            <a:spLocks noGrp="1"/>
          </p:cNvSpPr>
          <p:nvPr>
            <p:ph type="body" sz="quarter" idx="24" hasCustomPrompt="1"/>
          </p:nvPr>
        </p:nvSpPr>
        <p:spPr>
          <a:xfrm>
            <a:off x="6095998" y="400503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0" name="Text Placeholder 6">
            <a:extLst>
              <a:ext uri="{FF2B5EF4-FFF2-40B4-BE49-F238E27FC236}">
                <a16:creationId xmlns="" xmlns:a16="http://schemas.microsoft.com/office/drawing/2014/main" id="{58A4FEA4-71DB-CBBC-4183-C55650B07AB0}"/>
              </a:ext>
            </a:extLst>
          </p:cNvPr>
          <p:cNvSpPr>
            <a:spLocks noGrp="1"/>
          </p:cNvSpPr>
          <p:nvPr>
            <p:ph type="body" sz="quarter" idx="25" hasCustomPrompt="1"/>
          </p:nvPr>
        </p:nvSpPr>
        <p:spPr>
          <a:xfrm>
            <a:off x="6095998" y="447152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Text Placeholder 6">
            <a:extLst>
              <a:ext uri="{FF2B5EF4-FFF2-40B4-BE49-F238E27FC236}">
                <a16:creationId xmlns="" xmlns:a16="http://schemas.microsoft.com/office/drawing/2014/main" id="{41BAC13E-D6C4-66D0-6DF5-9FDB08CD8FAE}"/>
              </a:ext>
            </a:extLst>
          </p:cNvPr>
          <p:cNvSpPr>
            <a:spLocks noGrp="1"/>
          </p:cNvSpPr>
          <p:nvPr>
            <p:ph type="body" sz="quarter" idx="26" hasCustomPrompt="1"/>
          </p:nvPr>
        </p:nvSpPr>
        <p:spPr>
          <a:xfrm>
            <a:off x="6095998" y="5194191"/>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3" name="Text Placeholder 6">
            <a:extLst>
              <a:ext uri="{FF2B5EF4-FFF2-40B4-BE49-F238E27FC236}">
                <a16:creationId xmlns="" xmlns:a16="http://schemas.microsoft.com/office/drawing/2014/main" id="{C54AFEF2-F55D-17EA-E93E-AC4F233B9370}"/>
              </a:ext>
            </a:extLst>
          </p:cNvPr>
          <p:cNvSpPr>
            <a:spLocks noGrp="1"/>
          </p:cNvSpPr>
          <p:nvPr>
            <p:ph type="body" sz="quarter" idx="27" hasCustomPrompt="1"/>
          </p:nvPr>
        </p:nvSpPr>
        <p:spPr>
          <a:xfrm>
            <a:off x="6095998" y="5660676"/>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1" name="Slide Number Placeholder 5">
            <a:extLst>
              <a:ext uri="{FF2B5EF4-FFF2-40B4-BE49-F238E27FC236}">
                <a16:creationId xmlns=""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a:t>
            </a:fld>
            <a:endParaRPr lang="en-US" dirty="0"/>
          </a:p>
        </p:txBody>
      </p:sp>
    </p:spTree>
    <p:extLst>
      <p:ext uri="{BB962C8B-B14F-4D97-AF65-F5344CB8AC3E}">
        <p14:creationId xmlns="" xmlns:p14="http://schemas.microsoft.com/office/powerpoint/2010/main" val="330658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pic>
        <p:nvPicPr>
          <p:cNvPr id="8" name="Picture 7" descr="A close up of dots&#10;&#10;Description automatically generated">
            <a:extLst>
              <a:ext uri="{FF2B5EF4-FFF2-40B4-BE49-F238E27FC236}">
                <a16:creationId xmlns="" xmlns:a16="http://schemas.microsoft.com/office/drawing/2014/main" id="{A7778945-CDEB-9A7F-80F5-5A2906972A9A}"/>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9" name="Title 8">
            <a:extLst>
              <a:ext uri="{FF2B5EF4-FFF2-40B4-BE49-F238E27FC236}">
                <a16:creationId xmlns="" xmlns:a16="http://schemas.microsoft.com/office/drawing/2014/main" id="{F8E9930A-72A3-290D-B835-F73AD5366EB8}"/>
              </a:ext>
            </a:extLst>
          </p:cNvPr>
          <p:cNvSpPr>
            <a:spLocks noGrp="1"/>
          </p:cNvSpPr>
          <p:nvPr>
            <p:ph type="title" hasCustomPrompt="1"/>
          </p:nvPr>
        </p:nvSpPr>
        <p:spPr>
          <a:xfrm>
            <a:off x="588195" y="1069675"/>
            <a:ext cx="11015612" cy="1499321"/>
          </a:xfrm>
        </p:spPr>
        <p:txBody>
          <a:bodyPr anchor="b"/>
          <a:lstStyle>
            <a:lvl1pPr>
              <a:defRPr sz="4000"/>
            </a:lvl1pPr>
          </a:lstStyle>
          <a:p>
            <a:r>
              <a:rPr lang="en-US" dirty="0"/>
              <a:t>Click to add title</a:t>
            </a:r>
          </a:p>
        </p:txBody>
      </p:sp>
      <p:sp>
        <p:nvSpPr>
          <p:cNvPr id="4" name="Picture Placeholder 3">
            <a:extLst>
              <a:ext uri="{FF2B5EF4-FFF2-40B4-BE49-F238E27FC236}">
                <a16:creationId xmlns="" xmlns:a16="http://schemas.microsoft.com/office/drawing/2014/main" id="{A7C9DAF4-07EB-3C9A-A08C-3EBC3F87B2AC}"/>
              </a:ext>
            </a:extLst>
          </p:cNvPr>
          <p:cNvSpPr>
            <a:spLocks noGrp="1"/>
          </p:cNvSpPr>
          <p:nvPr>
            <p:ph type="pic" sz="quarter" idx="22"/>
          </p:nvPr>
        </p:nvSpPr>
        <p:spPr>
          <a:xfrm>
            <a:off x="1754768" y="3105917"/>
            <a:ext cx="731520" cy="731520"/>
          </a:xfrm>
        </p:spPr>
        <p:txBody>
          <a:bodyPr/>
          <a:lstStyle>
            <a:lvl1pPr marL="0" indent="0" algn="ctr">
              <a:buNone/>
              <a:defRPr sz="1000"/>
            </a:lvl1pPr>
          </a:lstStyle>
          <a:p>
            <a:r>
              <a:rPr lang="en-US"/>
              <a:t>Click icon to add picture</a:t>
            </a:r>
            <a:endParaRPr lang="en-US" dirty="0"/>
          </a:p>
        </p:txBody>
      </p:sp>
      <p:sp>
        <p:nvSpPr>
          <p:cNvPr id="31" name="Text Placeholder 13">
            <a:extLst>
              <a:ext uri="{FF2B5EF4-FFF2-40B4-BE49-F238E27FC236}">
                <a16:creationId xmlns="" xmlns:a16="http://schemas.microsoft.com/office/drawing/2014/main" id="{1D89734B-03E0-4ADE-8F62-C819F3E976D5}"/>
              </a:ext>
            </a:extLst>
          </p:cNvPr>
          <p:cNvSpPr>
            <a:spLocks noGrp="1"/>
          </p:cNvSpPr>
          <p:nvPr>
            <p:ph type="body" sz="quarter" idx="16" hasCustomPrompt="1"/>
          </p:nvPr>
        </p:nvSpPr>
        <p:spPr>
          <a:xfrm>
            <a:off x="238812" y="3893330"/>
            <a:ext cx="3736664" cy="518795"/>
          </a:xfrm>
        </p:spPr>
        <p:txBody>
          <a:bodyPr>
            <a:normAutofit/>
          </a:bodyPr>
          <a:lstStyle>
            <a:lvl1pPr marL="0" indent="0" algn="ctr">
              <a:buNone/>
              <a:defRPr sz="1800" cap="all" spc="300" baseline="0">
                <a:solidFill>
                  <a:schemeClr val="tx1"/>
                </a:solidFill>
              </a:defRPr>
            </a:lvl1pPr>
            <a:lvl2pPr marL="457200" indent="0">
              <a:buNone/>
              <a:defRPr/>
            </a:lvl2pPr>
          </a:lstStyle>
          <a:p>
            <a:pPr lvl="0"/>
            <a:r>
              <a:rPr lang="en-US" dirty="0"/>
              <a:t>CLICK TO add text</a:t>
            </a:r>
          </a:p>
        </p:txBody>
      </p:sp>
      <p:sp>
        <p:nvSpPr>
          <p:cNvPr id="5" name="Picture Placeholder 3">
            <a:extLst>
              <a:ext uri="{FF2B5EF4-FFF2-40B4-BE49-F238E27FC236}">
                <a16:creationId xmlns="" xmlns:a16="http://schemas.microsoft.com/office/drawing/2014/main" id="{89154656-6832-6744-5242-633FFE1D17B7}"/>
              </a:ext>
            </a:extLst>
          </p:cNvPr>
          <p:cNvSpPr>
            <a:spLocks noGrp="1"/>
          </p:cNvSpPr>
          <p:nvPr>
            <p:ph type="pic" sz="quarter" idx="23"/>
          </p:nvPr>
        </p:nvSpPr>
        <p:spPr>
          <a:xfrm>
            <a:off x="5730238" y="3105917"/>
            <a:ext cx="731520" cy="731520"/>
          </a:xfrm>
        </p:spPr>
        <p:txBody>
          <a:bodyPr/>
          <a:lstStyle>
            <a:lvl1pPr marL="0" indent="0" algn="ctr">
              <a:buNone/>
              <a:defRPr sz="1000"/>
            </a:lvl1pPr>
          </a:lstStyle>
          <a:p>
            <a:r>
              <a:rPr lang="en-US"/>
              <a:t>Click icon to add picture</a:t>
            </a:r>
            <a:endParaRPr lang="en-US" dirty="0"/>
          </a:p>
        </p:txBody>
      </p:sp>
      <p:sp>
        <p:nvSpPr>
          <p:cNvPr id="32" name="Text Placeholder 13">
            <a:extLst>
              <a:ext uri="{FF2B5EF4-FFF2-40B4-BE49-F238E27FC236}">
                <a16:creationId xmlns="" xmlns:a16="http://schemas.microsoft.com/office/drawing/2014/main" id="{85971F4D-8B59-4B3E-9169-64E0EF1BA85F}"/>
              </a:ext>
            </a:extLst>
          </p:cNvPr>
          <p:cNvSpPr>
            <a:spLocks noGrp="1"/>
          </p:cNvSpPr>
          <p:nvPr>
            <p:ph type="body" sz="quarter" idx="17" hasCustomPrompt="1"/>
          </p:nvPr>
        </p:nvSpPr>
        <p:spPr>
          <a:xfrm>
            <a:off x="4241056" y="3893330"/>
            <a:ext cx="3736658"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
        <p:nvSpPr>
          <p:cNvPr id="7" name="Picture Placeholder 3">
            <a:extLst>
              <a:ext uri="{FF2B5EF4-FFF2-40B4-BE49-F238E27FC236}">
                <a16:creationId xmlns="" xmlns:a16="http://schemas.microsoft.com/office/drawing/2014/main" id="{40271905-3743-286E-3C76-62B0063D5967}"/>
              </a:ext>
            </a:extLst>
          </p:cNvPr>
          <p:cNvSpPr>
            <a:spLocks noGrp="1"/>
          </p:cNvSpPr>
          <p:nvPr>
            <p:ph type="pic" sz="quarter" idx="24"/>
          </p:nvPr>
        </p:nvSpPr>
        <p:spPr>
          <a:xfrm>
            <a:off x="9705712" y="3105917"/>
            <a:ext cx="731520" cy="731520"/>
          </a:xfrm>
        </p:spPr>
        <p:txBody>
          <a:bodyPr/>
          <a:lstStyle>
            <a:lvl1pPr marL="0" indent="0" algn="ctr">
              <a:buNone/>
              <a:defRPr sz="1000"/>
            </a:lvl1pPr>
          </a:lstStyle>
          <a:p>
            <a:r>
              <a:rPr lang="en-US"/>
              <a:t>Click icon to add picture</a:t>
            </a:r>
            <a:endParaRPr lang="en-US" dirty="0"/>
          </a:p>
        </p:txBody>
      </p:sp>
      <p:sp>
        <p:nvSpPr>
          <p:cNvPr id="33" name="Text Placeholder 13">
            <a:extLst>
              <a:ext uri="{FF2B5EF4-FFF2-40B4-BE49-F238E27FC236}">
                <a16:creationId xmlns="" xmlns:a16="http://schemas.microsoft.com/office/drawing/2014/main" id="{90B19777-E2ED-419C-B486-857117FD081B}"/>
              </a:ext>
            </a:extLst>
          </p:cNvPr>
          <p:cNvSpPr>
            <a:spLocks noGrp="1"/>
          </p:cNvSpPr>
          <p:nvPr>
            <p:ph type="body" sz="quarter" idx="18" hasCustomPrompt="1"/>
          </p:nvPr>
        </p:nvSpPr>
        <p:spPr>
          <a:xfrm>
            <a:off x="8216525" y="3893330"/>
            <a:ext cx="3736663"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
        <p:nvSpPr>
          <p:cNvPr id="14" name="Text Placeholder 13">
            <a:extLst>
              <a:ext uri="{FF2B5EF4-FFF2-40B4-BE49-F238E27FC236}">
                <a16:creationId xmlns=""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chorCtr="0">
            <a:noAutofit/>
          </a:bodyPr>
          <a:lstStyle>
            <a:lvl1pPr marL="0" indent="0" algn="ctr">
              <a:lnSpc>
                <a:spcPct val="100000"/>
              </a:lnSpc>
              <a:spcBef>
                <a:spcPts val="0"/>
              </a:spcBef>
              <a:buNone/>
              <a:defRPr sz="1800" cap="all" spc="300" baseline="0">
                <a:solidFill>
                  <a:schemeClr val="tx1"/>
                </a:solidFill>
              </a:defRPr>
            </a:lvl1pPr>
            <a:lvl2pPr marL="457200" indent="0">
              <a:buNone/>
              <a:defRPr/>
            </a:lvl2pPr>
          </a:lstStyle>
          <a:p>
            <a:pPr lvl="0"/>
            <a:r>
              <a:rPr lang="en-US" dirty="0"/>
              <a:t>Click to add subtitle</a:t>
            </a:r>
          </a:p>
        </p:txBody>
      </p:sp>
    </p:spTree>
    <p:extLst>
      <p:ext uri="{BB962C8B-B14F-4D97-AF65-F5344CB8AC3E}">
        <p14:creationId xmlns=""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83D428-B974-43F4-9246-0A2EECA11A5B}"/>
              </a:ext>
            </a:extLst>
          </p:cNvPr>
          <p:cNvSpPr>
            <a:spLocks noGrp="1"/>
          </p:cNvSpPr>
          <p:nvPr>
            <p:ph type="title" hasCustomPrompt="1"/>
          </p:nvPr>
        </p:nvSpPr>
        <p:spPr>
          <a:xfrm>
            <a:off x="7068820" y="136525"/>
            <a:ext cx="4846320" cy="1692311"/>
          </a:xfrm>
        </p:spPr>
        <p:txBody>
          <a:bodyPr anchor="b" anchorCtr="0">
            <a:noAutofit/>
          </a:bodyPr>
          <a:lstStyle>
            <a:lvl1pPr algn="l">
              <a:lnSpc>
                <a:spcPct val="100000"/>
              </a:lnSpc>
              <a:spcBef>
                <a:spcPts val="1000"/>
              </a:spcBef>
              <a:defRPr sz="3200" baseline="0"/>
            </a:lvl1pPr>
          </a:lstStyle>
          <a:p>
            <a:r>
              <a:rPr lang="en-US" dirty="0"/>
              <a:t>Add title</a:t>
            </a:r>
          </a:p>
        </p:txBody>
      </p:sp>
      <p:sp>
        <p:nvSpPr>
          <p:cNvPr id="11" name="Picture Placeholder 10">
            <a:extLst>
              <a:ext uri="{FF2B5EF4-FFF2-40B4-BE49-F238E27FC236}">
                <a16:creationId xmlns="" xmlns:a16="http://schemas.microsoft.com/office/drawing/2014/main" id="{912AA41C-A030-4521-8130-6A8E4543F277}"/>
              </a:ext>
            </a:extLst>
          </p:cNvPr>
          <p:cNvSpPr>
            <a:spLocks noGrp="1"/>
          </p:cNvSpPr>
          <p:nvPr>
            <p:ph type="pic" sz="quarter" idx="13" hasCustomPrompt="1"/>
          </p:nvPr>
        </p:nvSpPr>
        <p:spPr>
          <a:xfrm>
            <a:off x="0" y="0"/>
            <a:ext cx="6096000" cy="6858000"/>
          </a:xfrm>
          <a:prstGeom prst="parallelogram">
            <a:avLst/>
          </a:prstGeom>
          <a:effectLst/>
        </p:spPr>
        <p:txBody>
          <a:bodyPr anchor="t"/>
          <a:lstStyle>
            <a:lvl1pPr marL="0" indent="0" algn="ctr">
              <a:buNone/>
              <a:defRPr/>
            </a:lvl1pPr>
          </a:lstStyle>
          <a:p>
            <a:r>
              <a:rPr lang="en-US" dirty="0"/>
              <a:t>Click to add picture</a:t>
            </a:r>
          </a:p>
        </p:txBody>
      </p:sp>
      <p:sp>
        <p:nvSpPr>
          <p:cNvPr id="13" name="Text Placeholder 12">
            <a:extLst>
              <a:ext uri="{FF2B5EF4-FFF2-40B4-BE49-F238E27FC236}">
                <a16:creationId xmlns=""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rmAutofit/>
          </a:bodyPr>
          <a:lstStyle>
            <a:lvl1pPr marL="0" indent="0">
              <a:buNone/>
              <a:defRPr sz="1800" cap="all" spc="300" baseline="0"/>
            </a:lvl1pPr>
          </a:lstStyle>
          <a:p>
            <a:pPr lvl="0"/>
            <a:r>
              <a:rPr lang="en-US" dirty="0"/>
              <a:t>Click to add text</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3" name="Rectangle 2">
            <a:extLst>
              <a:ext uri="{FF2B5EF4-FFF2-40B4-BE49-F238E27FC236}">
                <a16:creationId xmlns="" xmlns:a16="http://schemas.microsoft.com/office/drawing/2014/main" id="{1AA8588E-221D-4931-A290-C5C4184435AD}"/>
              </a:ext>
              <a:ext uri="{C183D7F6-B498-43B3-948B-1728B52AA6E4}">
                <adec:decorative xmlns=""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B0E4A3-5566-43FE-A59F-2C4F4FE7F32A}"/>
              </a:ext>
            </a:extLst>
          </p:cNvPr>
          <p:cNvSpPr>
            <a:spLocks noGrp="1"/>
          </p:cNvSpPr>
          <p:nvPr>
            <p:ph type="title" hasCustomPrompt="1"/>
          </p:nvPr>
        </p:nvSpPr>
        <p:spPr>
          <a:xfrm>
            <a:off x="6095999" y="24572"/>
            <a:ext cx="5897217" cy="1471703"/>
          </a:xfrm>
        </p:spPr>
        <p:txBody>
          <a:bodyPr lIns="91440" rIns="91440" anchor="b" anchorCtr="0">
            <a:noAutofit/>
          </a:bodyPr>
          <a:lstStyle>
            <a:lvl1pPr algn="l">
              <a:lnSpc>
                <a:spcPct val="100000"/>
              </a:lnSpc>
              <a:spcBef>
                <a:spcPts val="0"/>
              </a:spcBef>
              <a:defRPr sz="3200">
                <a:solidFill>
                  <a:schemeClr val="tx1"/>
                </a:solidFill>
              </a:defRPr>
            </a:lvl1pPr>
          </a:lstStyle>
          <a:p>
            <a:r>
              <a:rPr lang="en-US" dirty="0"/>
              <a:t>Click to add title</a:t>
            </a:r>
          </a:p>
        </p:txBody>
      </p:sp>
      <p:sp>
        <p:nvSpPr>
          <p:cNvPr id="9" name="Picture Placeholder 8">
            <a:extLst>
              <a:ext uri="{FF2B5EF4-FFF2-40B4-BE49-F238E27FC236}">
                <a16:creationId xmlns=""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0" name="Text Placeholder 19">
            <a:extLst>
              <a:ext uri="{FF2B5EF4-FFF2-40B4-BE49-F238E27FC236}">
                <a16:creationId xmlns="" xmlns:a16="http://schemas.microsoft.com/office/drawing/2014/main" id="{E5539E44-E270-49B4-8B0A-07870325AA91}"/>
              </a:ext>
            </a:extLst>
          </p:cNvPr>
          <p:cNvSpPr>
            <a:spLocks noGrp="1"/>
          </p:cNvSpPr>
          <p:nvPr>
            <p:ph type="body" sz="quarter" idx="16" hasCustomPrompt="1"/>
          </p:nvPr>
        </p:nvSpPr>
        <p:spPr>
          <a:xfrm>
            <a:off x="6195395"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l">
              <a:lnSpc>
                <a:spcPct val="100000"/>
              </a:lnSpc>
              <a:spcBef>
                <a:spcPts val="0"/>
              </a:spcBef>
              <a:buNone/>
              <a:defRPr lang="en-US" sz="1400" cap="all" spc="300" baseline="0" dirty="0">
                <a:solidFill>
                  <a:schemeClr val="lt1"/>
                </a:solidFill>
              </a:defRPr>
            </a:lvl1pPr>
          </a:lstStyle>
          <a:p>
            <a:pPr lvl="0"/>
            <a:r>
              <a:rPr lang="en-US" dirty="0"/>
              <a:t>Click to add subtitle</a:t>
            </a:r>
          </a:p>
        </p:txBody>
      </p:sp>
      <p:sp>
        <p:nvSpPr>
          <p:cNvPr id="4" name="Text Placeholder 3">
            <a:extLst>
              <a:ext uri="{FF2B5EF4-FFF2-40B4-BE49-F238E27FC236}">
                <a16:creationId xmlns="" xmlns:a16="http://schemas.microsoft.com/office/drawing/2014/main" id="{214E20AE-BE16-CA42-4851-31C48D64A60F}"/>
              </a:ext>
            </a:extLst>
          </p:cNvPr>
          <p:cNvSpPr>
            <a:spLocks noGrp="1"/>
          </p:cNvSpPr>
          <p:nvPr>
            <p:ph type="body" sz="quarter" idx="17" hasCustomPrompt="1"/>
          </p:nvPr>
        </p:nvSpPr>
        <p:spPr>
          <a:xfrm>
            <a:off x="6096000" y="2782674"/>
            <a:ext cx="4122755" cy="2693678"/>
          </a:xfrm>
        </p:spPr>
        <p:txBody>
          <a:bodyPr/>
          <a:lstStyle>
            <a:lvl1pPr marL="0" indent="0">
              <a:lnSpc>
                <a:spcPct val="100000"/>
              </a:lnSpc>
              <a:buNone/>
              <a:defRPr/>
            </a:lvl1pPr>
          </a:lstStyle>
          <a:p>
            <a:pPr lvl="0"/>
            <a:r>
              <a:rPr lang="en-US" dirty="0"/>
              <a:t>Click to add text</a:t>
            </a:r>
          </a:p>
        </p:txBody>
      </p:sp>
      <p:sp>
        <p:nvSpPr>
          <p:cNvPr id="11" name="Slide Number Placeholder 5">
            <a:extLst>
              <a:ext uri="{FF2B5EF4-FFF2-40B4-BE49-F238E27FC236}">
                <a16:creationId xmlns=""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a:t>
            </a:fld>
            <a:endParaRPr lang="en-US" dirty="0"/>
          </a:p>
        </p:txBody>
      </p:sp>
    </p:spTree>
    <p:extLst>
      <p:ext uri="{BB962C8B-B14F-4D97-AF65-F5344CB8AC3E}">
        <p14:creationId xmlns=""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AABA725B-4BCB-1D48-9C5D-46706B18719E}"/>
              </a:ext>
            </a:extLst>
          </p:cNvPr>
          <p:cNvSpPr>
            <a:spLocks noGrp="1"/>
          </p:cNvSpPr>
          <p:nvPr>
            <p:ph type="title" hasCustomPrompt="1"/>
          </p:nvPr>
        </p:nvSpPr>
        <p:spPr>
          <a:xfrm>
            <a:off x="6096000" y="1135465"/>
            <a:ext cx="5012987" cy="2788704"/>
          </a:xfrm>
        </p:spPr>
        <p:txBody>
          <a:bodyPr anchor="b"/>
          <a:lstStyle>
            <a:lvl1pPr algn="l">
              <a:defRPr sz="6000" spc="300"/>
            </a:lvl1pPr>
          </a:lstStyle>
          <a:p>
            <a:r>
              <a:rPr lang="en-US" dirty="0"/>
              <a:t>Click to add title</a:t>
            </a:r>
          </a:p>
        </p:txBody>
      </p:sp>
      <p:sp>
        <p:nvSpPr>
          <p:cNvPr id="11" name="Picture Placeholder 10">
            <a:extLst>
              <a:ext uri="{FF2B5EF4-FFF2-40B4-BE49-F238E27FC236}">
                <a16:creationId xmlns="" xmlns:a16="http://schemas.microsoft.com/office/drawing/2014/main" id="{912AA41C-A030-4521-8130-6A8E4543F277}"/>
              </a:ext>
            </a:extLst>
          </p:cNvPr>
          <p:cNvSpPr>
            <a:spLocks noGrp="1"/>
          </p:cNvSpPr>
          <p:nvPr>
            <p:ph type="pic" sz="quarter" idx="13" hasCustomPrompt="1"/>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t"/>
          <a:lstStyle>
            <a:lvl1pPr marL="0" indent="0" algn="ctr">
              <a:buNone/>
              <a:defRPr/>
            </a:lvl1pPr>
          </a:lstStyle>
          <a:p>
            <a:r>
              <a:rPr lang="en-US" dirty="0"/>
              <a:t>Click to add picture</a:t>
            </a:r>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378134"/>
            <a:ext cx="5012987"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l">
              <a:lnSpc>
                <a:spcPct val="100000"/>
              </a:lnSpc>
              <a:buNone/>
              <a:defRPr sz="1400" cap="all"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pPr/>
              <a:t>‹#›</a:t>
            </a:fld>
            <a:endParaRPr lang="en-US" dirty="0"/>
          </a:p>
        </p:txBody>
      </p:sp>
    </p:spTree>
    <p:extLst>
      <p:ext uri="{BB962C8B-B14F-4D97-AF65-F5344CB8AC3E}">
        <p14:creationId xmlns=""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3" name="Footer Placeholder 2">
            <a:extLst>
              <a:ext uri="{FF2B5EF4-FFF2-40B4-BE49-F238E27FC236}">
                <a16:creationId xmlns=""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 xmlns:p14="http://schemas.microsoft.com/office/powerpoint/2010/main" val="3452634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6" name="Content Placeholder 5">
            <a:extLst>
              <a:ext uri="{FF2B5EF4-FFF2-40B4-BE49-F238E27FC236}">
                <a16:creationId xmlns="" xmlns:a16="http://schemas.microsoft.com/office/drawing/2014/main" id="{79311A09-391F-D047-3028-E943A9964039}"/>
              </a:ext>
            </a:extLst>
          </p:cNvPr>
          <p:cNvSpPr>
            <a:spLocks noGrp="1"/>
          </p:cNvSpPr>
          <p:nvPr>
            <p:ph sz="quarter" idx="12" hasCustomPrompt="1"/>
          </p:nvPr>
        </p:nvSpPr>
        <p:spPr>
          <a:xfrm>
            <a:off x="593727" y="1591703"/>
            <a:ext cx="11002962" cy="476464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 xmlns:p14="http://schemas.microsoft.com/office/powerpoint/2010/main" val="3055780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6" name="Content Placeholder 5">
            <a:extLst>
              <a:ext uri="{FF2B5EF4-FFF2-40B4-BE49-F238E27FC236}">
                <a16:creationId xmlns="" xmlns:a16="http://schemas.microsoft.com/office/drawing/2014/main" id="{79311A09-391F-D047-3028-E943A9964039}"/>
              </a:ext>
            </a:extLst>
          </p:cNvPr>
          <p:cNvSpPr>
            <a:spLocks noGrp="1"/>
          </p:cNvSpPr>
          <p:nvPr>
            <p:ph sz="quarter" idx="12" hasCustomPrompt="1"/>
          </p:nvPr>
        </p:nvSpPr>
        <p:spPr>
          <a:xfrm>
            <a:off x="594519" y="2205872"/>
            <a:ext cx="11002962" cy="368588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 xmlns:p14="http://schemas.microsoft.com/office/powerpoint/2010/main" val="227393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nchor="t"/>
          <a:lstStyle>
            <a:lvl1pPr marL="0" indent="0" algn="ctr">
              <a:buNone/>
              <a:defRPr/>
            </a:lvl1pPr>
          </a:lstStyle>
          <a:p>
            <a:r>
              <a:rPr lang="en-US" dirty="0"/>
              <a:t>Click to add picture</a:t>
            </a:r>
          </a:p>
        </p:txBody>
      </p:sp>
      <p:sp>
        <p:nvSpPr>
          <p:cNvPr id="2" name="Title 1">
            <a:extLst>
              <a:ext uri="{FF2B5EF4-FFF2-40B4-BE49-F238E27FC236}">
                <a16:creationId xmlns="" xmlns:a16="http://schemas.microsoft.com/office/drawing/2014/main" id="{4C179BAC-E989-4203-B9B4-66280365481B}"/>
              </a:ext>
            </a:extLst>
          </p:cNvPr>
          <p:cNvSpPr>
            <a:spLocks noGrp="1"/>
          </p:cNvSpPr>
          <p:nvPr>
            <p:ph type="title" hasCustomPrompt="1"/>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lgn="ctr">
              <a:defRPr sz="1400" spc="300" baseline="0">
                <a:latin typeface="+mn-lt"/>
              </a:defRPr>
            </a:lvl1pPr>
          </a:lstStyle>
          <a:p>
            <a:pPr lvl="0"/>
            <a:r>
              <a:rPr lang="en-US" dirty="0"/>
              <a:t>Click to add subtitle</a:t>
            </a:r>
          </a:p>
        </p:txBody>
      </p:sp>
      <p:sp>
        <p:nvSpPr>
          <p:cNvPr id="7" name="Text Placeholder 6">
            <a:extLst>
              <a:ext uri="{FF2B5EF4-FFF2-40B4-BE49-F238E27FC236}">
                <a16:creationId xmlns=""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bIns="274320" anchor="b">
            <a:normAutofit/>
          </a:bodyPr>
          <a:lstStyle>
            <a:lvl1pPr marL="0" indent="0" algn="ctr">
              <a:buNone/>
              <a:defRPr sz="3200" cap="all" baseline="0"/>
            </a:lvl1pPr>
          </a:lstStyle>
          <a:p>
            <a:pPr lvl="0"/>
            <a:r>
              <a:rPr lang="en-US" dirty="0"/>
              <a:t>Click to add title</a:t>
            </a:r>
          </a:p>
        </p:txBody>
      </p:sp>
    </p:spTree>
    <p:extLst>
      <p:ext uri="{BB962C8B-B14F-4D97-AF65-F5344CB8AC3E}">
        <p14:creationId xmlns=""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6">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7792279" y="365124"/>
            <a:ext cx="4018722" cy="1781980"/>
          </a:xfrm>
        </p:spPr>
        <p:txBody>
          <a:bodyPr lIns="0" rIns="0" anchor="ctr" anchorCtr="0">
            <a:noAutofit/>
          </a:bodyPr>
          <a:lstStyle>
            <a:lvl1pPr algn="l">
              <a:defRPr sz="3200" spc="300"/>
            </a:lvl1pPr>
          </a:lstStyle>
          <a:p>
            <a:r>
              <a:rPr lang="en-US" dirty="0"/>
              <a:t>add TITLE HERE</a:t>
            </a:r>
          </a:p>
        </p:txBody>
      </p:sp>
      <p:sp>
        <p:nvSpPr>
          <p:cNvPr id="5" name="Picture Placeholder 4">
            <a:extLst>
              <a:ext uri="{FF2B5EF4-FFF2-40B4-BE49-F238E27FC236}">
                <a16:creationId xmlns="" xmlns:a16="http://schemas.microsoft.com/office/drawing/2014/main" id="{D7CA175D-816E-4F70-96CC-8A1FD0EB16CE}"/>
              </a:ext>
            </a:extLst>
          </p:cNvPr>
          <p:cNvSpPr>
            <a:spLocks noGrp="1"/>
          </p:cNvSpPr>
          <p:nvPr>
            <p:ph type="pic" sz="quarter" idx="14" hasCustomPrompt="1"/>
          </p:nvPr>
        </p:nvSpPr>
        <p:spPr>
          <a:xfrm>
            <a:off x="736600" y="365125"/>
            <a:ext cx="2997200" cy="1781979"/>
          </a:xfrm>
        </p:spPr>
        <p:txBody>
          <a:bodyPr>
            <a:normAutofit/>
          </a:bodyPr>
          <a:lstStyle>
            <a:lvl1pPr marL="0" indent="0" algn="ctr">
              <a:buNone/>
              <a:defRPr sz="1400"/>
            </a:lvl1pPr>
          </a:lstStyle>
          <a:p>
            <a:r>
              <a:rPr lang="en-US" dirty="0"/>
              <a:t>Click to add picture</a:t>
            </a:r>
          </a:p>
        </p:txBody>
      </p:sp>
      <p:sp>
        <p:nvSpPr>
          <p:cNvPr id="9" name="Picture Placeholder 4">
            <a:extLst>
              <a:ext uri="{FF2B5EF4-FFF2-40B4-BE49-F238E27FC236}">
                <a16:creationId xmlns="" xmlns:a16="http://schemas.microsoft.com/office/drawing/2014/main" id="{323519C8-24DE-471D-85A9-7A8AFACEC456}"/>
              </a:ext>
            </a:extLst>
          </p:cNvPr>
          <p:cNvSpPr>
            <a:spLocks noGrp="1"/>
          </p:cNvSpPr>
          <p:nvPr>
            <p:ph type="pic" sz="quarter" idx="15" hasCustomPrompt="1"/>
          </p:nvPr>
        </p:nvSpPr>
        <p:spPr>
          <a:xfrm>
            <a:off x="4051300" y="365125"/>
            <a:ext cx="2997200" cy="1781979"/>
          </a:xfrm>
        </p:spPr>
        <p:txBody>
          <a:bodyPr>
            <a:normAutofit/>
          </a:bodyPr>
          <a:lstStyle>
            <a:lvl1pPr marL="0" indent="0" algn="ctr">
              <a:buNone/>
              <a:defRPr sz="1400"/>
            </a:lvl1pPr>
          </a:lstStyle>
          <a:p>
            <a:r>
              <a:rPr lang="en-US" dirty="0"/>
              <a:t>Click to add picture</a:t>
            </a:r>
          </a:p>
        </p:txBody>
      </p:sp>
      <p:sp>
        <p:nvSpPr>
          <p:cNvPr id="10" name="Picture Placeholder 4">
            <a:extLst>
              <a:ext uri="{FF2B5EF4-FFF2-40B4-BE49-F238E27FC236}">
                <a16:creationId xmlns="" xmlns:a16="http://schemas.microsoft.com/office/drawing/2014/main" id="{547F0F1E-7AF5-4B76-928C-7B28010C4F93}"/>
              </a:ext>
            </a:extLst>
          </p:cNvPr>
          <p:cNvSpPr>
            <a:spLocks noGrp="1"/>
          </p:cNvSpPr>
          <p:nvPr>
            <p:ph type="pic" sz="quarter" idx="16" hasCustomPrompt="1"/>
          </p:nvPr>
        </p:nvSpPr>
        <p:spPr>
          <a:xfrm>
            <a:off x="736600" y="2422525"/>
            <a:ext cx="2997200" cy="1781979"/>
          </a:xfrm>
        </p:spPr>
        <p:txBody>
          <a:bodyPr>
            <a:normAutofit/>
          </a:bodyPr>
          <a:lstStyle>
            <a:lvl1pPr marL="0" indent="0" algn="ctr">
              <a:buNone/>
              <a:defRPr sz="1400"/>
            </a:lvl1pPr>
          </a:lstStyle>
          <a:p>
            <a:r>
              <a:rPr lang="en-US" dirty="0"/>
              <a:t>Click to add picture</a:t>
            </a:r>
          </a:p>
        </p:txBody>
      </p:sp>
      <p:sp>
        <p:nvSpPr>
          <p:cNvPr id="11" name="Picture Placeholder 4">
            <a:extLst>
              <a:ext uri="{FF2B5EF4-FFF2-40B4-BE49-F238E27FC236}">
                <a16:creationId xmlns="" xmlns:a16="http://schemas.microsoft.com/office/drawing/2014/main" id="{063D0E8E-9491-4AF0-918D-A0B782C5FD68}"/>
              </a:ext>
            </a:extLst>
          </p:cNvPr>
          <p:cNvSpPr>
            <a:spLocks noGrp="1"/>
          </p:cNvSpPr>
          <p:nvPr>
            <p:ph type="pic" sz="quarter" idx="17" hasCustomPrompt="1"/>
          </p:nvPr>
        </p:nvSpPr>
        <p:spPr>
          <a:xfrm>
            <a:off x="4051300" y="2422525"/>
            <a:ext cx="2997200" cy="1781979"/>
          </a:xfrm>
        </p:spPr>
        <p:txBody>
          <a:bodyPr>
            <a:normAutofit/>
          </a:bodyPr>
          <a:lstStyle>
            <a:lvl1pPr marL="0" indent="0" algn="ctr">
              <a:buNone/>
              <a:defRPr sz="1400"/>
            </a:lvl1pPr>
          </a:lstStyle>
          <a:p>
            <a:r>
              <a:rPr lang="en-US" dirty="0"/>
              <a:t>Click to add picture</a:t>
            </a:r>
          </a:p>
        </p:txBody>
      </p:sp>
      <p:sp>
        <p:nvSpPr>
          <p:cNvPr id="12" name="Picture Placeholder 4">
            <a:extLst>
              <a:ext uri="{FF2B5EF4-FFF2-40B4-BE49-F238E27FC236}">
                <a16:creationId xmlns="" xmlns:a16="http://schemas.microsoft.com/office/drawing/2014/main" id="{042F54CB-9200-4D74-968A-0A3E5871D9E5}"/>
              </a:ext>
            </a:extLst>
          </p:cNvPr>
          <p:cNvSpPr>
            <a:spLocks noGrp="1"/>
          </p:cNvSpPr>
          <p:nvPr>
            <p:ph type="pic" sz="quarter" idx="18" hasCustomPrompt="1"/>
          </p:nvPr>
        </p:nvSpPr>
        <p:spPr>
          <a:xfrm>
            <a:off x="736600" y="4479925"/>
            <a:ext cx="2997200" cy="1781979"/>
          </a:xfrm>
        </p:spPr>
        <p:txBody>
          <a:bodyPr>
            <a:normAutofit/>
          </a:bodyPr>
          <a:lstStyle>
            <a:lvl1pPr marL="0" indent="0" algn="ctr">
              <a:buNone/>
              <a:defRPr sz="1400"/>
            </a:lvl1pPr>
          </a:lstStyle>
          <a:p>
            <a:r>
              <a:rPr lang="en-US" dirty="0"/>
              <a:t>Click to add picture</a:t>
            </a:r>
          </a:p>
        </p:txBody>
      </p:sp>
      <p:sp>
        <p:nvSpPr>
          <p:cNvPr id="13" name="Picture Placeholder 4">
            <a:extLst>
              <a:ext uri="{FF2B5EF4-FFF2-40B4-BE49-F238E27FC236}">
                <a16:creationId xmlns="" xmlns:a16="http://schemas.microsoft.com/office/drawing/2014/main" id="{1D925119-27E3-496E-86BC-23416F94FB61}"/>
              </a:ext>
            </a:extLst>
          </p:cNvPr>
          <p:cNvSpPr>
            <a:spLocks noGrp="1"/>
          </p:cNvSpPr>
          <p:nvPr>
            <p:ph type="pic" sz="quarter" idx="19" hasCustomPrompt="1"/>
          </p:nvPr>
        </p:nvSpPr>
        <p:spPr>
          <a:xfrm>
            <a:off x="4051300" y="4479925"/>
            <a:ext cx="2997200" cy="1781979"/>
          </a:xfrm>
        </p:spPr>
        <p:txBody>
          <a:bodyPr>
            <a:normAutofit/>
          </a:bodyPr>
          <a:lstStyle>
            <a:lvl1pPr marL="0" indent="0" algn="ctr">
              <a:buNone/>
              <a:defRPr sz="1400"/>
            </a:lvl1pPr>
          </a:lstStyle>
          <a:p>
            <a:r>
              <a:rPr lang="en-US" dirty="0"/>
              <a:t>Click to add picture</a:t>
            </a:r>
          </a:p>
        </p:txBody>
      </p:sp>
      <p:sp>
        <p:nvSpPr>
          <p:cNvPr id="4" name="Rectangle 3">
            <a:extLst>
              <a:ext uri="{FF2B5EF4-FFF2-40B4-BE49-F238E27FC236}">
                <a16:creationId xmlns="" xmlns:a16="http://schemas.microsoft.com/office/drawing/2014/main" id="{9DF93AF7-D4DC-42B5-8A4F-B5F3ABBB031F}"/>
              </a:ext>
              <a:ext uri="{C183D7F6-B498-43B3-948B-1728B52AA6E4}">
                <adec:decorative xmlns=""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Text Placeholder 6">
            <a:extLst>
              <a:ext uri="{FF2B5EF4-FFF2-40B4-BE49-F238E27FC236}">
                <a16:creationId xmlns="" xmlns:a16="http://schemas.microsoft.com/office/drawing/2014/main" id="{BD281DF4-BD72-3F1E-8B04-6205D7C5C8DF}"/>
              </a:ext>
            </a:extLst>
          </p:cNvPr>
          <p:cNvSpPr>
            <a:spLocks noGrp="1"/>
          </p:cNvSpPr>
          <p:nvPr>
            <p:ph type="body" sz="quarter" idx="20" hasCustomPrompt="1"/>
          </p:nvPr>
        </p:nvSpPr>
        <p:spPr>
          <a:xfrm>
            <a:off x="7792278" y="2422525"/>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 name="Text Placeholder 6">
            <a:extLst>
              <a:ext uri="{FF2B5EF4-FFF2-40B4-BE49-F238E27FC236}">
                <a16:creationId xmlns="" xmlns:a16="http://schemas.microsoft.com/office/drawing/2014/main" id="{4FA84CC6-BD0B-002A-5FFA-708B69C4C200}"/>
              </a:ext>
            </a:extLst>
          </p:cNvPr>
          <p:cNvSpPr>
            <a:spLocks noGrp="1"/>
          </p:cNvSpPr>
          <p:nvPr>
            <p:ph type="body" sz="quarter" idx="21" hasCustomPrompt="1"/>
          </p:nvPr>
        </p:nvSpPr>
        <p:spPr>
          <a:xfrm>
            <a:off x="7792278" y="3161514"/>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4" name="Text Placeholder 6">
            <a:extLst>
              <a:ext uri="{FF2B5EF4-FFF2-40B4-BE49-F238E27FC236}">
                <a16:creationId xmlns="" xmlns:a16="http://schemas.microsoft.com/office/drawing/2014/main" id="{CDF5AB02-45DE-2A85-A817-6FA37AD98169}"/>
              </a:ext>
            </a:extLst>
          </p:cNvPr>
          <p:cNvSpPr>
            <a:spLocks noGrp="1"/>
          </p:cNvSpPr>
          <p:nvPr>
            <p:ph type="body" sz="quarter" idx="22" hasCustomPrompt="1"/>
          </p:nvPr>
        </p:nvSpPr>
        <p:spPr>
          <a:xfrm>
            <a:off x="9997315" y="2429338"/>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5" name="Text Placeholder 6">
            <a:extLst>
              <a:ext uri="{FF2B5EF4-FFF2-40B4-BE49-F238E27FC236}">
                <a16:creationId xmlns="" xmlns:a16="http://schemas.microsoft.com/office/drawing/2014/main" id="{94138391-4411-4BD0-D8AD-D001BF46DCA3}"/>
              </a:ext>
            </a:extLst>
          </p:cNvPr>
          <p:cNvSpPr>
            <a:spLocks noGrp="1"/>
          </p:cNvSpPr>
          <p:nvPr>
            <p:ph type="body" sz="quarter" idx="23" hasCustomPrompt="1"/>
          </p:nvPr>
        </p:nvSpPr>
        <p:spPr>
          <a:xfrm>
            <a:off x="9997315" y="3158271"/>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6" name="Text Placeholder 6">
            <a:extLst>
              <a:ext uri="{FF2B5EF4-FFF2-40B4-BE49-F238E27FC236}">
                <a16:creationId xmlns="" xmlns:a16="http://schemas.microsoft.com/office/drawing/2014/main" id="{AE1BE558-411F-87F3-71EE-1782FC824F40}"/>
              </a:ext>
            </a:extLst>
          </p:cNvPr>
          <p:cNvSpPr>
            <a:spLocks noGrp="1"/>
          </p:cNvSpPr>
          <p:nvPr>
            <p:ph type="body" sz="quarter" idx="24" hasCustomPrompt="1"/>
          </p:nvPr>
        </p:nvSpPr>
        <p:spPr>
          <a:xfrm>
            <a:off x="7792278" y="3625282"/>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7" name="Text Placeholder 6">
            <a:extLst>
              <a:ext uri="{FF2B5EF4-FFF2-40B4-BE49-F238E27FC236}">
                <a16:creationId xmlns="" xmlns:a16="http://schemas.microsoft.com/office/drawing/2014/main" id="{408EED18-0FEB-480C-03BC-CC12E4603C92}"/>
              </a:ext>
            </a:extLst>
          </p:cNvPr>
          <p:cNvSpPr>
            <a:spLocks noGrp="1"/>
          </p:cNvSpPr>
          <p:nvPr>
            <p:ph type="body" sz="quarter" idx="25" hasCustomPrompt="1"/>
          </p:nvPr>
        </p:nvSpPr>
        <p:spPr>
          <a:xfrm>
            <a:off x="7792278" y="4354222"/>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8" name="Text Placeholder 6">
            <a:extLst>
              <a:ext uri="{FF2B5EF4-FFF2-40B4-BE49-F238E27FC236}">
                <a16:creationId xmlns="" xmlns:a16="http://schemas.microsoft.com/office/drawing/2014/main" id="{B95CBCFF-0E55-BCFC-8CBE-723A9BD00029}"/>
              </a:ext>
            </a:extLst>
          </p:cNvPr>
          <p:cNvSpPr>
            <a:spLocks noGrp="1"/>
          </p:cNvSpPr>
          <p:nvPr>
            <p:ph type="body" sz="quarter" idx="26" hasCustomPrompt="1"/>
          </p:nvPr>
        </p:nvSpPr>
        <p:spPr>
          <a:xfrm>
            <a:off x="9997314" y="3604563"/>
            <a:ext cx="181368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9" name="Text Placeholder 6">
            <a:extLst>
              <a:ext uri="{FF2B5EF4-FFF2-40B4-BE49-F238E27FC236}">
                <a16:creationId xmlns="" xmlns:a16="http://schemas.microsoft.com/office/drawing/2014/main" id="{B9088F0C-EE6F-2847-CFAA-9D94686187E9}"/>
              </a:ext>
            </a:extLst>
          </p:cNvPr>
          <p:cNvSpPr>
            <a:spLocks noGrp="1"/>
          </p:cNvSpPr>
          <p:nvPr>
            <p:ph type="body" sz="quarter" idx="27" hasCustomPrompt="1"/>
          </p:nvPr>
        </p:nvSpPr>
        <p:spPr>
          <a:xfrm>
            <a:off x="9997314" y="4333500"/>
            <a:ext cx="181368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0" name="Text Placeholder 6">
            <a:extLst>
              <a:ext uri="{FF2B5EF4-FFF2-40B4-BE49-F238E27FC236}">
                <a16:creationId xmlns="" xmlns:a16="http://schemas.microsoft.com/office/drawing/2014/main" id="{28120BC8-9E46-E919-6015-FABAA6588840}"/>
              </a:ext>
            </a:extLst>
          </p:cNvPr>
          <p:cNvSpPr>
            <a:spLocks noGrp="1"/>
          </p:cNvSpPr>
          <p:nvPr>
            <p:ph type="body" sz="quarter" idx="28" hasCustomPrompt="1"/>
          </p:nvPr>
        </p:nvSpPr>
        <p:spPr>
          <a:xfrm>
            <a:off x="7793957" y="4891306"/>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1" name="Text Placeholder 6">
            <a:extLst>
              <a:ext uri="{FF2B5EF4-FFF2-40B4-BE49-F238E27FC236}">
                <a16:creationId xmlns="" xmlns:a16="http://schemas.microsoft.com/office/drawing/2014/main" id="{DA6AFA01-4607-12C7-E4CA-8AAB4BADECA2}"/>
              </a:ext>
            </a:extLst>
          </p:cNvPr>
          <p:cNvSpPr>
            <a:spLocks noGrp="1"/>
          </p:cNvSpPr>
          <p:nvPr>
            <p:ph type="body" sz="quarter" idx="29" hasCustomPrompt="1"/>
          </p:nvPr>
        </p:nvSpPr>
        <p:spPr>
          <a:xfrm>
            <a:off x="7793957" y="5620243"/>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2" name="Text Placeholder 6">
            <a:extLst>
              <a:ext uri="{FF2B5EF4-FFF2-40B4-BE49-F238E27FC236}">
                <a16:creationId xmlns="" xmlns:a16="http://schemas.microsoft.com/office/drawing/2014/main" id="{89AE8D05-699D-7672-D652-F638E376296A}"/>
              </a:ext>
            </a:extLst>
          </p:cNvPr>
          <p:cNvSpPr>
            <a:spLocks noGrp="1"/>
          </p:cNvSpPr>
          <p:nvPr>
            <p:ph type="body" sz="quarter" idx="30" hasCustomPrompt="1"/>
          </p:nvPr>
        </p:nvSpPr>
        <p:spPr>
          <a:xfrm>
            <a:off x="9998994" y="4888062"/>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3" name="Text Placeholder 6">
            <a:extLst>
              <a:ext uri="{FF2B5EF4-FFF2-40B4-BE49-F238E27FC236}">
                <a16:creationId xmlns="" xmlns:a16="http://schemas.microsoft.com/office/drawing/2014/main" id="{8C054886-505C-671E-F2BA-D9842DA5836E}"/>
              </a:ext>
            </a:extLst>
          </p:cNvPr>
          <p:cNvSpPr>
            <a:spLocks noGrp="1"/>
          </p:cNvSpPr>
          <p:nvPr>
            <p:ph type="body" sz="quarter" idx="31" hasCustomPrompt="1"/>
          </p:nvPr>
        </p:nvSpPr>
        <p:spPr>
          <a:xfrm>
            <a:off x="9998994" y="5616999"/>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9" name="Slide Number Placeholder 5">
            <a:extLst>
              <a:ext uri="{FF2B5EF4-FFF2-40B4-BE49-F238E27FC236}">
                <a16:creationId xmlns=""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pPr/>
              <a:t>‹#›</a:t>
            </a:fld>
            <a:endParaRPr lang="en-US" dirty="0"/>
          </a:p>
        </p:txBody>
      </p:sp>
    </p:spTree>
    <p:extLst>
      <p:ext uri="{BB962C8B-B14F-4D97-AF65-F5344CB8AC3E}">
        <p14:creationId xmlns="" xmlns:p14="http://schemas.microsoft.com/office/powerpoint/2010/main" val="3109212245"/>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pPr/>
              <a:t>‹#›</a:t>
            </a:fld>
            <a:endParaRPr lang="en-US" dirty="0"/>
          </a:p>
        </p:txBody>
      </p:sp>
    </p:spTree>
    <p:extLst>
      <p:ext uri="{BB962C8B-B14F-4D97-AF65-F5344CB8AC3E}">
        <p14:creationId xmlns=""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77" r:id="rId5"/>
    <p:sldLayoutId id="2147483685" r:id="rId6"/>
    <p:sldLayoutId id="2147483686" r:id="rId7"/>
    <p:sldLayoutId id="2147483666" r:id="rId8"/>
    <p:sldLayoutId id="2147483681" r:id="rId9"/>
    <p:sldLayoutId id="2147483683" r:id="rId10"/>
    <p:sldLayoutId id="2147483682" r:id="rId11"/>
    <p:sldLayoutId id="2147483684" r:id="rId12"/>
    <p:sldLayoutId id="2147483680" r:id="rId13"/>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scikit-learn.org/stable/auto_examples/cluster/plot_cluster_iris.html" TargetMode="External"/><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modules/generated/sklearn.mixture.GaussianMixture.html" TargetMode="External"/><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hyperlink" Target="https://scikit-learn.org/stable/auto_examples/cluster/plot_cluster_iris.html" TargetMode="External"/><Relationship Id="rId2" Type="http://schemas.openxmlformats.org/officeDocument/2006/relationships/hyperlink" Target="https://scikit-learn.org/stable/modules/generated/sklearn.mixture.GaussianMixture.html" TargetMode="External"/><Relationship Id="rId1" Type="http://schemas.openxmlformats.org/officeDocument/2006/relationships/slideLayout" Target="../slideLayouts/slideLayout12.xml"/><Relationship Id="rId5" Type="http://schemas.openxmlformats.org/officeDocument/2006/relationships/image" Target="../media/image30.jpeg"/><Relationship Id="rId4" Type="http://schemas.openxmlformats.org/officeDocument/2006/relationships/hyperlink" Target="https://www.geeksforgeeks.org/k-nearest-neighbour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nij.ojp.gov/funding/real-time-crime-forecasting-challenge-posting" TargetMode="External"/><Relationship Id="rId5" Type="http://schemas.openxmlformats.org/officeDocument/2006/relationships/hyperlink" Target="https://nij.ojp.gov/sites/g/files/xyckuh171/files/media/document/010115_123115_Data.zip" TargetMode="Externa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 xmlns:a14="http://schemas.microsoft.com/office/drawing/2010/main">
                  <a14:imgLayer r:embed="rId3">
                    <a14:imgEffect>
                      <a14:saturation sat="0"/>
                    </a14:imgEffect>
                  </a14:imgLayer>
                </a14:imgProps>
              </a:ext>
            </a:extLst>
          </a:blip>
          <a:srcRect/>
          <a:stretch/>
        </p:blipFill>
        <p:spPr>
          <a:xfrm>
            <a:off x="0" y="24714"/>
            <a:ext cx="12192000" cy="6858000"/>
          </a:xfrm>
        </p:spPr>
      </p:pic>
      <p:sp>
        <p:nvSpPr>
          <p:cNvPr id="7" name="Text Placeholder 6">
            <a:extLst>
              <a:ext uri="{FF2B5EF4-FFF2-40B4-BE49-F238E27FC236}">
                <a16:creationId xmlns="" xmlns:a16="http://schemas.microsoft.com/office/drawing/2014/main" id="{5D865526-EC39-4780-A2A8-274A80A5C19B}"/>
              </a:ext>
            </a:extLst>
          </p:cNvPr>
          <p:cNvSpPr>
            <a:spLocks noGrp="1"/>
          </p:cNvSpPr>
          <p:nvPr>
            <p:ph type="body" sz="quarter" idx="13"/>
          </p:nvPr>
        </p:nvSpPr>
        <p:spPr>
          <a:xfrm>
            <a:off x="3004204" y="3578727"/>
            <a:ext cx="6183591" cy="639367"/>
          </a:xfrm>
        </p:spPr>
        <p:txBody>
          <a:bodyPr/>
          <a:lstStyle/>
          <a:p>
            <a:r>
              <a:rPr lang="en-US" sz="1800" dirty="0">
                <a:effectLst/>
                <a:latin typeface="Times New Roman" panose="02020603050405020304" pitchFamily="18" charset="0"/>
                <a:ea typeface="Calibri" panose="020F0502020204030204" pitchFamily="34" charset="0"/>
              </a:rPr>
              <a:t>CRIME FORCASTING USING CLUSTERING TECHNIQUES</a:t>
            </a:r>
            <a:endParaRPr lang="en-US" dirty="0"/>
          </a:p>
        </p:txBody>
      </p:sp>
      <p:sp>
        <p:nvSpPr>
          <p:cNvPr id="3" name="Text Placeholder 2">
            <a:extLst>
              <a:ext uri="{FF2B5EF4-FFF2-40B4-BE49-F238E27FC236}">
                <a16:creationId xmlns="" xmlns:a16="http://schemas.microsoft.com/office/drawing/2014/main" id="{C0AE828D-1E63-455F-949D-0C5454A7FE88}"/>
              </a:ext>
            </a:extLst>
          </p:cNvPr>
          <p:cNvSpPr>
            <a:spLocks noGrp="1"/>
          </p:cNvSpPr>
          <p:nvPr>
            <p:ph type="body" sz="quarter" idx="12"/>
          </p:nvPr>
        </p:nvSpPr>
        <p:spPr>
          <a:xfrm>
            <a:off x="178208" y="4944934"/>
            <a:ext cx="12013792" cy="1491048"/>
          </a:xfrm>
        </p:spPr>
        <p:txBody>
          <a:bodyPr>
            <a:normAutofit fontScale="85000" lnSpcReduction="10000"/>
          </a:bodyPr>
          <a:lstStyle/>
          <a:p>
            <a:pPr algn="l"/>
            <a:r>
              <a:rPr lang="en-US" dirty="0"/>
              <a:t>Guided By:										</a:t>
            </a:r>
            <a:r>
              <a:rPr lang="en-US" b="1" dirty="0"/>
              <a:t>Presented By:</a:t>
            </a:r>
          </a:p>
          <a:p>
            <a:pPr algn="l"/>
            <a:r>
              <a:rPr lang="en-US" b="1" dirty="0"/>
              <a:t>Prof. Sunnie Chung								Shah Dhrumil 2860168</a:t>
            </a:r>
          </a:p>
          <a:p>
            <a:pPr algn="r"/>
            <a:r>
              <a:rPr lang="en-US" b="1" dirty="0"/>
              <a:t>									Shrivastava Kajal 2861721</a:t>
            </a:r>
          </a:p>
        </p:txBody>
      </p:sp>
      <p:pic>
        <p:nvPicPr>
          <p:cNvPr id="1026" name="Picture 2" descr="Cleveland State University - Wikipedia">
            <a:extLst>
              <a:ext uri="{FF2B5EF4-FFF2-40B4-BE49-F238E27FC236}">
                <a16:creationId xmlns="" xmlns:a16="http://schemas.microsoft.com/office/drawing/2014/main" id="{357E7A21-4826-084F-6FDE-8E0F68F16E08}"/>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316880" y="1245472"/>
            <a:ext cx="1759091" cy="178636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 xmlns:a16="http://schemas.microsoft.com/office/drawing/2014/main" id="{FF85320F-3DAA-239F-E694-1ECE3A33623D}"/>
              </a:ext>
            </a:extLst>
          </p:cNvPr>
          <p:cNvSpPr>
            <a:spLocks noGrp="1"/>
          </p:cNvSpPr>
          <p:nvPr>
            <p:ph type="sldNum" sz="quarter" idx="4"/>
          </p:nvPr>
        </p:nvSpPr>
        <p:spPr/>
        <p:txBody>
          <a:bodyPr/>
          <a:lstStyle/>
          <a:p>
            <a:fld id="{8C2E478F-E849-4A8C-AF1F-CBCC78A7CBFA}" type="slidenum">
              <a:rPr lang="en-US" smtClean="0"/>
              <a:pPr/>
              <a:t>10</a:t>
            </a:fld>
            <a:endParaRPr lang="en-US" dirty="0"/>
          </a:p>
        </p:txBody>
      </p:sp>
      <p:sp>
        <p:nvSpPr>
          <p:cNvPr id="11" name="Rectangle 10"/>
          <p:cNvSpPr/>
          <p:nvPr/>
        </p:nvSpPr>
        <p:spPr>
          <a:xfrm>
            <a:off x="5205743" y="2281474"/>
            <a:ext cx="6473227" cy="3660105"/>
          </a:xfrm>
          <a:prstGeom prst="rect">
            <a:avLst/>
          </a:prstGeom>
        </p:spPr>
        <p:txBody>
          <a:bodyPr wrap="square">
            <a:spAutoFit/>
          </a:bodyPr>
          <a:lstStyle/>
          <a:p>
            <a:pPr algn="just">
              <a:lnSpc>
                <a:spcPct val="107000"/>
              </a:lnSpc>
              <a:spcAft>
                <a:spcPts val="800"/>
              </a:spcAft>
              <a:buFont typeface="Arial" pitchFamily="34" charset="0"/>
              <a:buChar char="•"/>
            </a:pPr>
            <a:r>
              <a:rPr lang="en-US" dirty="0"/>
              <a:t> It is basically a collection of data points on the basis of similarity and dissimilarity between them. </a:t>
            </a:r>
          </a:p>
          <a:p>
            <a:pPr algn="just">
              <a:lnSpc>
                <a:spcPct val="107000"/>
              </a:lnSpc>
              <a:spcAft>
                <a:spcPts val="800"/>
              </a:spcAft>
              <a:buFont typeface="Arial" pitchFamily="34" charset="0"/>
              <a:buChar char="•"/>
            </a:pPr>
            <a:r>
              <a:rPr lang="en-US" dirty="0"/>
              <a:t> Clustering is the task of dividing the population or data points into a number of groups such that data points in the same groups are more similar to other data points in the same group and dissimilar to the data points in other groups.</a:t>
            </a:r>
          </a:p>
          <a:p>
            <a:pPr algn="just">
              <a:lnSpc>
                <a:spcPct val="107000"/>
              </a:lnSpc>
              <a:spcAft>
                <a:spcPts val="800"/>
              </a:spcAft>
              <a:buFont typeface="Arial" pitchFamily="34" charset="0"/>
              <a:buChar char="•"/>
            </a:pPr>
            <a:r>
              <a:rPr lang="en-US" dirty="0"/>
              <a:t> The idea is that items in the same group are more alike or related to each other than to items in other groups.</a:t>
            </a:r>
          </a:p>
          <a:p>
            <a:pPr algn="just">
              <a:lnSpc>
                <a:spcPct val="107000"/>
              </a:lnSpc>
              <a:spcAft>
                <a:spcPts val="800"/>
              </a:spcAft>
              <a:buFont typeface="Arial" pitchFamily="34" charset="0"/>
              <a:buChar char="•"/>
            </a:pPr>
            <a:r>
              <a:rPr lang="en-US" b="1" dirty="0"/>
              <a:t>For example</a:t>
            </a:r>
            <a:r>
              <a:rPr lang="en-US" dirty="0"/>
              <a:t> The data points in the graph clustered together can be classified into one single group. We can distinguish the clusters, and we can identify that there are 3 clusters in the picture</a:t>
            </a:r>
          </a:p>
        </p:txBody>
      </p:sp>
      <p:pic>
        <p:nvPicPr>
          <p:cNvPr id="15362" name="Picture 2" descr="https://tse4.mm.bing.net/th?id=OIP.vNng_oOsNRHKrlh3pjSAyAHaDw&amp;pid=Api&amp;P=0&amp;h=220"/>
          <p:cNvPicPr>
            <a:picLocks noChangeAspect="1" noChangeArrowheads="1"/>
          </p:cNvPicPr>
          <p:nvPr/>
        </p:nvPicPr>
        <p:blipFill>
          <a:blip r:embed="rId2"/>
          <a:srcRect/>
          <a:stretch>
            <a:fillRect/>
          </a:stretch>
        </p:blipFill>
        <p:spPr bwMode="auto">
          <a:xfrm>
            <a:off x="499607" y="4218961"/>
            <a:ext cx="4588441" cy="2325939"/>
          </a:xfrm>
          <a:prstGeom prst="rect">
            <a:avLst/>
          </a:prstGeom>
          <a:noFill/>
        </p:spPr>
      </p:pic>
      <p:pic>
        <p:nvPicPr>
          <p:cNvPr id="15364" name="Picture 4" descr="https://tse2.mm.bing.net/th?id=OIP.Vbfg-ek9F1_C4oMOzWk37wHaD2&amp;pid=Api&amp;P=0&amp;h=220"/>
          <p:cNvPicPr>
            <a:picLocks noChangeAspect="1" noChangeArrowheads="1"/>
          </p:cNvPicPr>
          <p:nvPr/>
        </p:nvPicPr>
        <p:blipFill>
          <a:blip r:embed="rId3"/>
          <a:srcRect/>
          <a:stretch>
            <a:fillRect/>
          </a:stretch>
        </p:blipFill>
        <p:spPr bwMode="auto">
          <a:xfrm>
            <a:off x="852692" y="2064236"/>
            <a:ext cx="4029075" cy="2095501"/>
          </a:xfrm>
          <a:prstGeom prst="rect">
            <a:avLst/>
          </a:prstGeom>
          <a:noFill/>
        </p:spPr>
      </p:pic>
      <p:sp>
        <p:nvSpPr>
          <p:cNvPr id="3" name="Text Placeholder 9">
            <a:extLst>
              <a:ext uri="{FF2B5EF4-FFF2-40B4-BE49-F238E27FC236}">
                <a16:creationId xmlns="" xmlns:a16="http://schemas.microsoft.com/office/drawing/2014/main" id="{759371BA-9DDE-F42D-688A-33B3D8375952}"/>
              </a:ext>
            </a:extLst>
          </p:cNvPr>
          <p:cNvSpPr txBox="1">
            <a:spLocks/>
          </p:cNvSpPr>
          <p:nvPr/>
        </p:nvSpPr>
        <p:spPr>
          <a:xfrm>
            <a:off x="2129636" y="304862"/>
            <a:ext cx="7284809" cy="947289"/>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3200" dirty="0"/>
              <a:t>What is clustering??</a:t>
            </a:r>
          </a:p>
        </p:txBody>
      </p:sp>
    </p:spTree>
    <p:extLst>
      <p:ext uri="{BB962C8B-B14F-4D97-AF65-F5344CB8AC3E}">
        <p14:creationId xmlns="" xmlns:p14="http://schemas.microsoft.com/office/powerpoint/2010/main" val="101241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 xmlns:a16="http://schemas.microsoft.com/office/drawing/2014/main" id="{82AB7DE0-EAA3-E0A4-DDFD-CA2A1518C142}"/>
              </a:ext>
            </a:extLst>
          </p:cNvPr>
          <p:cNvSpPr>
            <a:spLocks noGrp="1"/>
          </p:cNvSpPr>
          <p:nvPr>
            <p:ph type="sldNum" sz="quarter" idx="4"/>
          </p:nvPr>
        </p:nvSpPr>
        <p:spPr/>
        <p:txBody>
          <a:bodyPr/>
          <a:lstStyle/>
          <a:p>
            <a:fld id="{8C2E478F-E849-4A8C-AF1F-CBCC78A7CBFA}" type="slidenum">
              <a:rPr lang="en-US" smtClean="0"/>
              <a:pPr/>
              <a:t>11</a:t>
            </a:fld>
            <a:endParaRPr lang="en-US" dirty="0"/>
          </a:p>
        </p:txBody>
      </p:sp>
      <p:pic>
        <p:nvPicPr>
          <p:cNvPr id="5128" name="Picture 8">
            <a:extLst>
              <a:ext uri="{FF2B5EF4-FFF2-40B4-BE49-F238E27FC236}">
                <a16:creationId xmlns="" xmlns:a16="http://schemas.microsoft.com/office/drawing/2014/main" id="{3D89F2D5-E41C-F306-8797-9FBA65469A5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807513" y="2361711"/>
            <a:ext cx="5038538" cy="2630187"/>
          </a:xfrm>
          <a:prstGeom prst="rect">
            <a:avLst/>
          </a:prstGeom>
          <a:noFill/>
          <a:extLst>
            <a:ext uri="{909E8E84-426E-40DD-AFC4-6F175D3DCCD1}">
              <a14:hiddenFill xmlns="" xmlns:a14="http://schemas.microsoft.com/office/drawing/2010/main">
                <a:solidFill>
                  <a:srgbClr val="FFFFFF"/>
                </a:solidFill>
              </a14:hiddenFill>
            </a:ext>
          </a:extLst>
        </p:spPr>
      </p:pic>
      <p:sp>
        <p:nvSpPr>
          <p:cNvPr id="14338" name="AutoShape 2" descr="opening and reading da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4340" name="AutoShape 4" descr="opening and reading da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Rectangle 7"/>
          <p:cNvSpPr/>
          <p:nvPr/>
        </p:nvSpPr>
        <p:spPr>
          <a:xfrm>
            <a:off x="588475" y="1647728"/>
            <a:ext cx="4744016" cy="5911875"/>
          </a:xfrm>
          <a:prstGeom prst="rect">
            <a:avLst/>
          </a:prstGeom>
        </p:spPr>
        <p:txBody>
          <a:bodyPr wrap="square">
            <a:spAutoFit/>
          </a:bodyPr>
          <a:lstStyle/>
          <a:p>
            <a:pPr marL="298451" marR="450902" indent="-285750" algn="just">
              <a:spcBef>
                <a:spcPts val="790"/>
              </a:spcBef>
              <a:buFont typeface="Arial" panose="020B0604020202020204" pitchFamily="34" charset="0"/>
              <a:buChar char="•"/>
            </a:pPr>
            <a:r>
              <a:rPr lang="en-US" dirty="0"/>
              <a:t>An unsupervised learning algorithm </a:t>
            </a:r>
          </a:p>
          <a:p>
            <a:pPr marL="298451" marR="450902" indent="-285750" algn="just">
              <a:spcBef>
                <a:spcPts val="790"/>
              </a:spcBef>
              <a:buFont typeface="Arial" panose="020B0604020202020204" pitchFamily="34" charset="0"/>
              <a:buChar char="•"/>
            </a:pPr>
            <a:r>
              <a:rPr lang="en-US" dirty="0"/>
              <a:t>Consider given a data set of items, with certain features and labels</a:t>
            </a:r>
          </a:p>
          <a:p>
            <a:pPr marL="298451" marR="450902" indent="-285750" algn="just">
              <a:spcBef>
                <a:spcPts val="790"/>
              </a:spcBef>
              <a:buFont typeface="Arial" panose="020B0604020202020204" pitchFamily="34" charset="0"/>
              <a:buChar char="•"/>
            </a:pPr>
            <a:r>
              <a:rPr lang="en-US" dirty="0"/>
              <a:t>Task is to categorize those items into groups. To achieve this, we will use the K-means algorithm.</a:t>
            </a:r>
          </a:p>
          <a:p>
            <a:pPr marL="298451" marR="450902" indent="-285750" algn="just">
              <a:spcBef>
                <a:spcPts val="790"/>
              </a:spcBef>
              <a:buFont typeface="Arial" panose="020B0604020202020204" pitchFamily="34" charset="0"/>
              <a:buChar char="•"/>
            </a:pPr>
            <a:r>
              <a:rPr lang="en-US" dirty="0"/>
              <a:t>Here, ‘K’ represents the number of groups/clusters we want to classify our items into.</a:t>
            </a:r>
          </a:p>
          <a:p>
            <a:pPr marL="298451" marR="450902" indent="-285750" algn="just">
              <a:spcBef>
                <a:spcPts val="790"/>
              </a:spcBef>
              <a:buFont typeface="Arial" panose="020B0604020202020204" pitchFamily="34" charset="0"/>
              <a:buChar char="•"/>
            </a:pPr>
            <a:r>
              <a:rPr lang="en-US" dirty="0"/>
              <a:t>Categorize the items into k groups or clusters of similarity. </a:t>
            </a:r>
          </a:p>
          <a:p>
            <a:pPr marL="298451" marR="450902" indent="-285750" algn="just">
              <a:spcBef>
                <a:spcPts val="790"/>
              </a:spcBef>
              <a:buFont typeface="Arial" panose="020B0604020202020204" pitchFamily="34" charset="0"/>
              <a:buChar char="•"/>
            </a:pPr>
            <a:r>
              <a:rPr lang="en-US" dirty="0"/>
              <a:t>To calculate that similarity, we will use the Euclidean distance as a measurement.</a:t>
            </a:r>
          </a:p>
          <a:p>
            <a:pPr marL="298451" marR="450902" indent="-285750" algn="just">
              <a:spcBef>
                <a:spcPts val="790"/>
              </a:spcBef>
              <a:buFont typeface="Arial" panose="020B0604020202020204" pitchFamily="34" charset="0"/>
              <a:buChar char="•"/>
            </a:pPr>
            <a:r>
              <a:rPr lang="en-US" u="sng" spc="-5" dirty="0">
                <a:uFill>
                  <a:solidFill>
                    <a:srgbClr val="0000FF"/>
                  </a:solidFill>
                </a:uFill>
                <a:hlinkClick r:id="rId3"/>
              </a:rPr>
              <a:t>K-means</a:t>
            </a:r>
            <a:r>
              <a:rPr lang="en-US" u="sng" spc="5" dirty="0">
                <a:uFill>
                  <a:solidFill>
                    <a:srgbClr val="0000FF"/>
                  </a:solidFill>
                </a:uFill>
                <a:hlinkClick r:id="rId3"/>
              </a:rPr>
              <a:t> </a:t>
            </a:r>
            <a:r>
              <a:rPr lang="en-US" u="sng" spc="-5" dirty="0">
                <a:uFill>
                  <a:solidFill>
                    <a:srgbClr val="0000FF"/>
                  </a:solidFill>
                </a:uFill>
                <a:hlinkClick r:id="rId3"/>
              </a:rPr>
              <a:t>Clustering</a:t>
            </a:r>
            <a:r>
              <a:rPr lang="en-US" u="sng" spc="5" dirty="0">
                <a:uFill>
                  <a:solidFill>
                    <a:srgbClr val="0000FF"/>
                  </a:solidFill>
                </a:uFill>
                <a:hlinkClick r:id="rId3"/>
              </a:rPr>
              <a:t> </a:t>
            </a:r>
            <a:r>
              <a:rPr lang="en-US" u="sng" dirty="0">
                <a:uFill>
                  <a:solidFill>
                    <a:srgbClr val="0000FF"/>
                  </a:solidFill>
                </a:uFill>
                <a:hlinkClick r:id="rId3"/>
              </a:rPr>
              <a:t>—</a:t>
            </a:r>
            <a:r>
              <a:rPr lang="en-US" u="sng" spc="5" dirty="0">
                <a:uFill>
                  <a:solidFill>
                    <a:srgbClr val="0000FF"/>
                  </a:solidFill>
                </a:uFill>
                <a:hlinkClick r:id="rId3"/>
              </a:rPr>
              <a:t> </a:t>
            </a:r>
            <a:r>
              <a:rPr lang="en-US" u="sng" spc="-5" dirty="0">
                <a:uFill>
                  <a:solidFill>
                    <a:srgbClr val="0000FF"/>
                  </a:solidFill>
                </a:uFill>
                <a:hlinkClick r:id="rId3"/>
              </a:rPr>
              <a:t>scikit-learn</a:t>
            </a:r>
            <a:r>
              <a:rPr lang="en-US" u="sng" dirty="0">
                <a:uFill>
                  <a:solidFill>
                    <a:srgbClr val="0000FF"/>
                  </a:solidFill>
                </a:uFill>
                <a:hlinkClick r:id="rId3"/>
              </a:rPr>
              <a:t> </a:t>
            </a:r>
            <a:r>
              <a:rPr lang="en-US" u="sng" spc="-5" dirty="0">
                <a:uFill>
                  <a:solidFill>
                    <a:srgbClr val="0000FF"/>
                  </a:solidFill>
                </a:uFill>
                <a:hlinkClick r:id="rId3"/>
              </a:rPr>
              <a:t>1.0.1</a:t>
            </a:r>
            <a:r>
              <a:rPr lang="en-US" u="sng" spc="10" dirty="0">
                <a:uFill>
                  <a:solidFill>
                    <a:srgbClr val="0000FF"/>
                  </a:solidFill>
                </a:uFill>
                <a:hlinkClick r:id="rId3"/>
              </a:rPr>
              <a:t> </a:t>
            </a:r>
            <a:r>
              <a:rPr lang="en-US" u="sng" spc="-5" dirty="0">
                <a:uFill>
                  <a:solidFill>
                    <a:srgbClr val="0000FF"/>
                  </a:solidFill>
                </a:uFill>
                <a:hlinkClick r:id="rId3"/>
              </a:rPr>
              <a:t>documentation</a:t>
            </a:r>
            <a:r>
              <a:rPr lang="en-US" spc="-5" dirty="0">
                <a:hlinkClick r:id="rId3"/>
              </a:rPr>
              <a:t>.</a:t>
            </a:r>
            <a:endParaRPr lang="en-US" dirty="0"/>
          </a:p>
          <a:p>
            <a:pPr marL="298451" marR="450902" indent="-285750" algn="just">
              <a:spcBef>
                <a:spcPts val="790"/>
              </a:spcBef>
              <a:buFont typeface="Arial" panose="020B0604020202020204" pitchFamily="34" charset="0"/>
              <a:buChar char="•"/>
            </a:pPr>
            <a:endParaRPr lang="en-US" dirty="0"/>
          </a:p>
          <a:p>
            <a:pPr marL="298451" marR="450902" indent="-285750" algn="just">
              <a:spcBef>
                <a:spcPts val="790"/>
              </a:spcBef>
              <a:buFont typeface="Arial" panose="020B0604020202020204" pitchFamily="34" charset="0"/>
              <a:buChar char="•"/>
            </a:pPr>
            <a:endParaRPr lang="en-US" dirty="0"/>
          </a:p>
        </p:txBody>
      </p:sp>
      <p:sp>
        <p:nvSpPr>
          <p:cNvPr id="3" name="Text Placeholder 9">
            <a:extLst>
              <a:ext uri="{FF2B5EF4-FFF2-40B4-BE49-F238E27FC236}">
                <a16:creationId xmlns="" xmlns:a16="http://schemas.microsoft.com/office/drawing/2014/main" id="{151BC6B8-D9DA-96CF-FD8D-1706CEB22E15}"/>
              </a:ext>
            </a:extLst>
          </p:cNvPr>
          <p:cNvSpPr txBox="1">
            <a:spLocks/>
          </p:cNvSpPr>
          <p:nvPr/>
        </p:nvSpPr>
        <p:spPr>
          <a:xfrm>
            <a:off x="460375" y="557884"/>
            <a:ext cx="5013727" cy="6976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3200" b="1" dirty="0"/>
              <a:t>K-means clustering</a:t>
            </a:r>
            <a:endParaRPr lang="en-US" sz="3200" dirty="0"/>
          </a:p>
        </p:txBody>
      </p:sp>
    </p:spTree>
    <p:extLst>
      <p:ext uri="{BB962C8B-B14F-4D97-AF65-F5344CB8AC3E}">
        <p14:creationId xmlns="" xmlns:p14="http://schemas.microsoft.com/office/powerpoint/2010/main" val="899006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D24B42B-925B-494C-A986-BD85E8117E1E}"/>
              </a:ext>
            </a:extLst>
          </p:cNvPr>
          <p:cNvSpPr>
            <a:spLocks noGrp="1"/>
          </p:cNvSpPr>
          <p:nvPr>
            <p:ph type="title"/>
          </p:nvPr>
        </p:nvSpPr>
        <p:spPr>
          <a:xfrm>
            <a:off x="6784064" y="221065"/>
            <a:ext cx="4931122" cy="1924606"/>
          </a:xfrm>
        </p:spPr>
        <p:txBody>
          <a:bodyPr>
            <a:normAutofit/>
          </a:bodyPr>
          <a:lstStyle/>
          <a:p>
            <a:r>
              <a:rPr lang="en-US" sz="4400" dirty="0"/>
              <a:t>KNN-Clustering</a:t>
            </a:r>
          </a:p>
        </p:txBody>
      </p:sp>
      <p:sp>
        <p:nvSpPr>
          <p:cNvPr id="5" name="Text Placeholder 4">
            <a:extLst>
              <a:ext uri="{FF2B5EF4-FFF2-40B4-BE49-F238E27FC236}">
                <a16:creationId xmlns="" xmlns:a16="http://schemas.microsoft.com/office/drawing/2014/main" id="{AF9B872F-6332-408E-9135-B871F0C90C00}"/>
              </a:ext>
            </a:extLst>
          </p:cNvPr>
          <p:cNvSpPr>
            <a:spLocks noGrp="1"/>
          </p:cNvSpPr>
          <p:nvPr>
            <p:ph type="body" idx="1"/>
          </p:nvPr>
        </p:nvSpPr>
        <p:spPr>
          <a:xfrm>
            <a:off x="6527549" y="2761307"/>
            <a:ext cx="5133314" cy="633743"/>
          </a:xfrm>
        </p:spPr>
        <p:txBody>
          <a:bodyPr/>
          <a:lstStyle/>
          <a:p>
            <a:r>
              <a:rPr lang="en-US" b="1" dirty="0"/>
              <a:t>finding optimal K value ( number of cluster using elbow method)</a:t>
            </a:r>
          </a:p>
        </p:txBody>
      </p:sp>
      <p:sp>
        <p:nvSpPr>
          <p:cNvPr id="2" name="Slide Number Placeholder 1">
            <a:extLst>
              <a:ext uri="{FF2B5EF4-FFF2-40B4-BE49-F238E27FC236}">
                <a16:creationId xmlns="" xmlns:a16="http://schemas.microsoft.com/office/drawing/2014/main" id="{948DD8A0-BD53-4DBF-949B-0D64D12DADA9}"/>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12</a:t>
            </a:fld>
            <a:endParaRPr lang="en-US" dirty="0"/>
          </a:p>
        </p:txBody>
      </p:sp>
      <p:pic>
        <p:nvPicPr>
          <p:cNvPr id="11266" name="Picture 2"/>
          <p:cNvPicPr>
            <a:picLocks noChangeAspect="1" noChangeArrowheads="1"/>
          </p:cNvPicPr>
          <p:nvPr/>
        </p:nvPicPr>
        <p:blipFill>
          <a:blip r:embed="rId3"/>
          <a:srcRect/>
          <a:stretch>
            <a:fillRect/>
          </a:stretch>
        </p:blipFill>
        <p:spPr bwMode="auto">
          <a:xfrm>
            <a:off x="425794" y="298700"/>
            <a:ext cx="5513278" cy="2299316"/>
          </a:xfrm>
          <a:prstGeom prst="rect">
            <a:avLst/>
          </a:prstGeom>
          <a:noFill/>
          <a:ln w="9525">
            <a:noFill/>
            <a:miter lim="800000"/>
            <a:headEnd/>
            <a:tailEnd/>
          </a:ln>
        </p:spPr>
      </p:pic>
      <p:pic>
        <p:nvPicPr>
          <p:cNvPr id="11281" name="Picture 17"/>
          <p:cNvPicPr>
            <a:picLocks noChangeAspect="1" noChangeArrowheads="1"/>
          </p:cNvPicPr>
          <p:nvPr/>
        </p:nvPicPr>
        <p:blipFill>
          <a:blip r:embed="rId4"/>
          <a:srcRect/>
          <a:stretch>
            <a:fillRect/>
          </a:stretch>
        </p:blipFill>
        <p:spPr bwMode="auto">
          <a:xfrm>
            <a:off x="587815" y="2756261"/>
            <a:ext cx="6000750" cy="3952875"/>
          </a:xfrm>
          <a:prstGeom prst="rect">
            <a:avLst/>
          </a:prstGeom>
          <a:noFill/>
          <a:ln w="9525">
            <a:noFill/>
            <a:miter lim="800000"/>
            <a:headEnd/>
            <a:tailEnd/>
          </a:ln>
        </p:spPr>
      </p:pic>
    </p:spTree>
    <p:extLst>
      <p:ext uri="{BB962C8B-B14F-4D97-AF65-F5344CB8AC3E}">
        <p14:creationId xmlns="" xmlns:p14="http://schemas.microsoft.com/office/powerpoint/2010/main" val="3164405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5C4D0C35-FBEB-D008-A417-17A9317E6775}"/>
              </a:ext>
            </a:extLst>
          </p:cNvPr>
          <p:cNvSpPr>
            <a:spLocks noGrp="1"/>
          </p:cNvSpPr>
          <p:nvPr>
            <p:ph type="sldNum" sz="quarter" idx="12"/>
          </p:nvPr>
        </p:nvSpPr>
        <p:spPr/>
        <p:txBody>
          <a:bodyPr/>
          <a:lstStyle/>
          <a:p>
            <a:fld id="{8C2E478F-E849-4A8C-AF1F-CBCC78A7CBFA}" type="slidenum">
              <a:rPr lang="en-US" smtClean="0"/>
              <a:pPr/>
              <a:t>13</a:t>
            </a:fld>
            <a:endParaRPr lang="en-US" dirty="0"/>
          </a:p>
        </p:txBody>
      </p:sp>
      <p:pic>
        <p:nvPicPr>
          <p:cNvPr id="1028" name="Picture 4" descr="An illustrative figure to show how Silhouette score is calculated Source: Author original image">
            <a:extLst>
              <a:ext uri="{FF2B5EF4-FFF2-40B4-BE49-F238E27FC236}">
                <a16:creationId xmlns="" xmlns:a16="http://schemas.microsoft.com/office/drawing/2014/main" id="{5DA90A09-35B2-67B3-25A0-F09DB11E644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3520" y="1420245"/>
            <a:ext cx="5984240" cy="4017509"/>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38ED8FEB-28FE-AA22-8825-A017AE4E6D34}"/>
              </a:ext>
            </a:extLst>
          </p:cNvPr>
          <p:cNvSpPr txBox="1"/>
          <p:nvPr/>
        </p:nvSpPr>
        <p:spPr>
          <a:xfrm>
            <a:off x="6522720" y="2113280"/>
            <a:ext cx="5191760" cy="3108543"/>
          </a:xfrm>
          <a:prstGeom prst="rect">
            <a:avLst/>
          </a:prstGeom>
          <a:noFill/>
        </p:spPr>
        <p:txBody>
          <a:bodyPr wrap="square" rtlCol="0">
            <a:spAutoFit/>
          </a:bodyPr>
          <a:lstStyle/>
          <a:p>
            <a:pPr algn="just"/>
            <a:r>
              <a:rPr lang="en-US" sz="2800" b="0" i="0" dirty="0">
                <a:solidFill>
                  <a:srgbClr val="202124"/>
                </a:solidFill>
                <a:effectLst/>
                <a:latin typeface="Google Sans"/>
              </a:rPr>
              <a:t>Silhouette Coefficient or silhouette score is a metric used </a:t>
            </a:r>
            <a:r>
              <a:rPr lang="en-US" sz="2800" b="0" i="0" dirty="0">
                <a:solidFill>
                  <a:srgbClr val="040C28"/>
                </a:solidFill>
                <a:effectLst/>
                <a:latin typeface="Google Sans"/>
              </a:rPr>
              <a:t>to calculate the goodness of a clustering technique</a:t>
            </a:r>
            <a:r>
              <a:rPr lang="en-US" sz="2800" b="0" i="0" dirty="0">
                <a:solidFill>
                  <a:srgbClr val="202124"/>
                </a:solidFill>
                <a:effectLst/>
                <a:latin typeface="Google Sans"/>
              </a:rPr>
              <a:t>. Its value ranges from -1 to 1. 1: Means clusters are well apart from each other and clearly distinguished.</a:t>
            </a:r>
            <a:endParaRPr lang="x-none" sz="2800" dirty="0"/>
          </a:p>
        </p:txBody>
      </p:sp>
      <p:sp>
        <p:nvSpPr>
          <p:cNvPr id="3" name="Text Placeholder 9">
            <a:extLst>
              <a:ext uri="{FF2B5EF4-FFF2-40B4-BE49-F238E27FC236}">
                <a16:creationId xmlns="" xmlns:a16="http://schemas.microsoft.com/office/drawing/2014/main" id="{DEB94E8E-2B7B-595F-4469-D08B8414C619}"/>
              </a:ext>
            </a:extLst>
          </p:cNvPr>
          <p:cNvSpPr txBox="1">
            <a:spLocks/>
          </p:cNvSpPr>
          <p:nvPr/>
        </p:nvSpPr>
        <p:spPr>
          <a:xfrm>
            <a:off x="6611736" y="131805"/>
            <a:ext cx="5013727" cy="10838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3200" dirty="0"/>
              <a:t>What is silhouette score??</a:t>
            </a:r>
          </a:p>
        </p:txBody>
      </p:sp>
    </p:spTree>
    <p:extLst>
      <p:ext uri="{BB962C8B-B14F-4D97-AF65-F5344CB8AC3E}">
        <p14:creationId xmlns="" xmlns:p14="http://schemas.microsoft.com/office/powerpoint/2010/main" val="565697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Placeholder 47">
            <a:extLst>
              <a:ext uri="{FF2B5EF4-FFF2-40B4-BE49-F238E27FC236}">
                <a16:creationId xmlns="" xmlns:a16="http://schemas.microsoft.com/office/drawing/2014/main" id="{78BDB8C1-B738-9004-CF44-DC6FCDEF7F9D}"/>
              </a:ext>
            </a:extLst>
          </p:cNvPr>
          <p:cNvSpPr>
            <a:spLocks noGrp="1"/>
          </p:cNvSpPr>
          <p:nvPr>
            <p:ph type="body" idx="1"/>
          </p:nvPr>
        </p:nvSpPr>
        <p:spPr>
          <a:xfrm>
            <a:off x="6245218" y="2189464"/>
            <a:ext cx="4981079" cy="454148"/>
          </a:xfrm>
        </p:spPr>
        <p:txBody>
          <a:bodyPr>
            <a:noAutofit/>
          </a:bodyPr>
          <a:lstStyle/>
          <a:p>
            <a:r>
              <a:rPr lang="en-US" sz="2000" b="1" dirty="0"/>
              <a:t>silhouette score is 0.4834 for cluster = 7.</a:t>
            </a:r>
          </a:p>
        </p:txBody>
      </p:sp>
      <p:sp>
        <p:nvSpPr>
          <p:cNvPr id="50" name="Text Placeholder 49">
            <a:extLst>
              <a:ext uri="{FF2B5EF4-FFF2-40B4-BE49-F238E27FC236}">
                <a16:creationId xmlns="" xmlns:a16="http://schemas.microsoft.com/office/drawing/2014/main" id="{DE69D22D-AA14-B9BC-00AF-F7033B2073E6}"/>
              </a:ext>
            </a:extLst>
          </p:cNvPr>
          <p:cNvSpPr>
            <a:spLocks noGrp="1"/>
          </p:cNvSpPr>
          <p:nvPr>
            <p:ph type="body" sz="quarter" idx="3"/>
          </p:nvPr>
        </p:nvSpPr>
        <p:spPr>
          <a:xfrm>
            <a:off x="6610375" y="4489044"/>
            <a:ext cx="5183188" cy="494506"/>
          </a:xfrm>
        </p:spPr>
        <p:txBody>
          <a:bodyPr>
            <a:noAutofit/>
          </a:bodyPr>
          <a:lstStyle/>
          <a:p>
            <a:pPr>
              <a:buFont typeface="Arial" pitchFamily="34" charset="0"/>
              <a:buChar char="•"/>
            </a:pPr>
            <a:r>
              <a:rPr lang="en-US" sz="1800" b="1" dirty="0"/>
              <a:t> Training Data = 80%, Testing Data = 20% </a:t>
            </a:r>
          </a:p>
          <a:p>
            <a:pPr>
              <a:buFont typeface="Arial" pitchFamily="34" charset="0"/>
              <a:buChar char="•"/>
            </a:pPr>
            <a:r>
              <a:rPr lang="en-US" sz="1800" b="1" dirty="0"/>
              <a:t> accuracy of train set and test set for KNN= 81.38%</a:t>
            </a:r>
          </a:p>
        </p:txBody>
      </p:sp>
      <p:sp>
        <p:nvSpPr>
          <p:cNvPr id="9" name="Slide Number Placeholder 8">
            <a:extLst>
              <a:ext uri="{FF2B5EF4-FFF2-40B4-BE49-F238E27FC236}">
                <a16:creationId xmlns="" xmlns:a16="http://schemas.microsoft.com/office/drawing/2014/main" id="{E168210C-A4DD-4E11-76A4-858443FD7016}"/>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14</a:t>
            </a:fld>
            <a:endParaRPr lang="en-US" dirty="0"/>
          </a:p>
        </p:txBody>
      </p:sp>
      <p:pic>
        <p:nvPicPr>
          <p:cNvPr id="7169" name="Picture 1"/>
          <p:cNvPicPr>
            <a:picLocks noGrp="1" noChangeAspect="1" noChangeArrowheads="1"/>
          </p:cNvPicPr>
          <p:nvPr>
            <p:ph type="pic" sz="quarter" idx="10"/>
          </p:nvPr>
        </p:nvPicPr>
        <p:blipFill>
          <a:blip r:embed="rId3"/>
          <a:srcRect l="5197" r="5197"/>
          <a:stretch>
            <a:fillRect/>
          </a:stretch>
        </p:blipFill>
        <p:spPr bwMode="auto">
          <a:xfrm>
            <a:off x="460847" y="1620193"/>
            <a:ext cx="5156200" cy="1892300"/>
          </a:xfrm>
          <a:prstGeom prst="rect">
            <a:avLst/>
          </a:prstGeom>
          <a:noFill/>
          <a:ln w="9525">
            <a:noFill/>
            <a:miter lim="800000"/>
            <a:headEnd/>
            <a:tailEnd/>
          </a:ln>
        </p:spPr>
      </p:pic>
      <p:pic>
        <p:nvPicPr>
          <p:cNvPr id="7170" name="Picture 2"/>
          <p:cNvPicPr>
            <a:picLocks noGrp="1" noChangeAspect="1" noChangeArrowheads="1"/>
          </p:cNvPicPr>
          <p:nvPr>
            <p:ph type="pic" sz="quarter" idx="11"/>
          </p:nvPr>
        </p:nvPicPr>
        <p:blipFill>
          <a:blip r:embed="rId4"/>
          <a:srcRect l="4458" r="4458"/>
          <a:stretch>
            <a:fillRect/>
          </a:stretch>
        </p:blipFill>
        <p:spPr bwMode="auto">
          <a:xfrm>
            <a:off x="145034" y="4028414"/>
            <a:ext cx="6094313" cy="2236583"/>
          </a:xfrm>
          <a:prstGeom prst="rect">
            <a:avLst/>
          </a:prstGeom>
          <a:noFill/>
          <a:ln w="9525">
            <a:noFill/>
            <a:miter lim="800000"/>
            <a:headEnd/>
            <a:tailEnd/>
          </a:ln>
        </p:spPr>
      </p:pic>
      <p:sp>
        <p:nvSpPr>
          <p:cNvPr id="3" name="Text Placeholder 9">
            <a:extLst>
              <a:ext uri="{FF2B5EF4-FFF2-40B4-BE49-F238E27FC236}">
                <a16:creationId xmlns="" xmlns:a16="http://schemas.microsoft.com/office/drawing/2014/main" id="{9296FF68-526A-3780-450A-7AA9007FC8BA}"/>
              </a:ext>
            </a:extLst>
          </p:cNvPr>
          <p:cNvSpPr txBox="1">
            <a:spLocks/>
          </p:cNvSpPr>
          <p:nvPr/>
        </p:nvSpPr>
        <p:spPr>
          <a:xfrm>
            <a:off x="362466" y="235391"/>
            <a:ext cx="10058399" cy="99204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3600" dirty="0"/>
              <a:t>Size of Training and Testing Set</a:t>
            </a:r>
            <a:br>
              <a:rPr lang="en-US" sz="3600" dirty="0"/>
            </a:br>
            <a:r>
              <a:rPr lang="en-US" sz="3600" dirty="0"/>
              <a:t> KNN-Accuracy</a:t>
            </a:r>
          </a:p>
        </p:txBody>
      </p:sp>
    </p:spTree>
    <p:extLst>
      <p:ext uri="{BB962C8B-B14F-4D97-AF65-F5344CB8AC3E}">
        <p14:creationId xmlns="" xmlns:p14="http://schemas.microsoft.com/office/powerpoint/2010/main" val="157806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8316ACF-917D-92A2-1A5F-AD49B42A869E}"/>
              </a:ext>
            </a:extLst>
          </p:cNvPr>
          <p:cNvSpPr>
            <a:spLocks noGrp="1"/>
          </p:cNvSpPr>
          <p:nvPr>
            <p:ph type="sldNum" sz="quarter" idx="11"/>
          </p:nvPr>
        </p:nvSpPr>
        <p:spPr>
          <a:xfrm>
            <a:off x="11549269" y="6468303"/>
            <a:ext cx="443948" cy="365125"/>
          </a:xfrm>
        </p:spPr>
        <p:txBody>
          <a:bodyPr/>
          <a:lstStyle/>
          <a:p>
            <a:fld id="{8C2E478F-E849-4A8C-AF1F-CBCC78A7CBFA}" type="slidenum">
              <a:rPr lang="en-US" smtClean="0"/>
              <a:pPr/>
              <a:t>15</a:t>
            </a:fld>
            <a:endParaRPr lang="en-US" dirty="0"/>
          </a:p>
        </p:txBody>
      </p:sp>
      <p:pic>
        <p:nvPicPr>
          <p:cNvPr id="9218" name="Picture 2"/>
          <p:cNvPicPr>
            <a:picLocks noGrp="1" noChangeAspect="1" noChangeArrowheads="1"/>
          </p:cNvPicPr>
          <p:nvPr>
            <p:ph sz="quarter" idx="12"/>
          </p:nvPr>
        </p:nvPicPr>
        <p:blipFill>
          <a:blip r:embed="rId3"/>
          <a:srcRect/>
          <a:stretch>
            <a:fillRect/>
          </a:stretch>
        </p:blipFill>
        <p:spPr bwMode="auto">
          <a:xfrm>
            <a:off x="3009774" y="1991319"/>
            <a:ext cx="6172452" cy="4177696"/>
          </a:xfrm>
          <a:prstGeom prst="rect">
            <a:avLst/>
          </a:prstGeom>
          <a:noFill/>
          <a:ln w="9525">
            <a:noFill/>
            <a:miter lim="800000"/>
            <a:headEnd/>
            <a:tailEnd/>
          </a:ln>
        </p:spPr>
      </p:pic>
      <p:sp>
        <p:nvSpPr>
          <p:cNvPr id="2" name="Text Placeholder 9">
            <a:extLst>
              <a:ext uri="{FF2B5EF4-FFF2-40B4-BE49-F238E27FC236}">
                <a16:creationId xmlns="" xmlns:a16="http://schemas.microsoft.com/office/drawing/2014/main" id="{80E3D651-C6CA-2D86-C1D1-B5EB0C1D29DB}"/>
              </a:ext>
            </a:extLst>
          </p:cNvPr>
          <p:cNvSpPr txBox="1">
            <a:spLocks/>
          </p:cNvSpPr>
          <p:nvPr/>
        </p:nvSpPr>
        <p:spPr>
          <a:xfrm>
            <a:off x="2603157" y="790832"/>
            <a:ext cx="6804453" cy="609600"/>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3600" dirty="0"/>
              <a:t>Scatter Plot for </a:t>
            </a:r>
            <a:r>
              <a:rPr lang="en-US" sz="3600" dirty="0" err="1"/>
              <a:t>Knn</a:t>
            </a:r>
            <a:endParaRPr lang="en-US" sz="3600" dirty="0"/>
          </a:p>
        </p:txBody>
      </p:sp>
    </p:spTree>
    <p:extLst>
      <p:ext uri="{BB962C8B-B14F-4D97-AF65-F5344CB8AC3E}">
        <p14:creationId xmlns="" xmlns:p14="http://schemas.microsoft.com/office/powerpoint/2010/main" val="3927008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8C2E478F-E849-4A8C-AF1F-CBCC78A7CBFA}" type="slidenum">
              <a:rPr lang="en-US" smtClean="0"/>
              <a:pPr/>
              <a:t>16</a:t>
            </a:fld>
            <a:endParaRPr lang="en-US" dirty="0"/>
          </a:p>
        </p:txBody>
      </p:sp>
      <p:sp>
        <p:nvSpPr>
          <p:cNvPr id="48130" name="AutoShape 2" descr="blob:https://web.whatsapp.com/e91c02a5-6ac5-4fc7-9bb9-064c7e72bde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8132" name="AutoShape 4" descr="blob:https://web.whatsapp.com/e91c02a5-6ac5-4fc7-9bb9-064c7e72bde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8" name="Rectangle 7"/>
          <p:cNvSpPr/>
          <p:nvPr/>
        </p:nvSpPr>
        <p:spPr>
          <a:xfrm>
            <a:off x="497941" y="1348966"/>
            <a:ext cx="4789283" cy="1754326"/>
          </a:xfrm>
          <a:prstGeom prst="rect">
            <a:avLst/>
          </a:prstGeom>
        </p:spPr>
        <p:txBody>
          <a:bodyPr wrap="square">
            <a:spAutoFit/>
          </a:bodyPr>
          <a:lstStyle/>
          <a:p>
            <a:pPr algn="just">
              <a:buFont typeface="Arial" pitchFamily="34" charset="0"/>
              <a:buChar char="•"/>
            </a:pPr>
            <a:r>
              <a:rPr lang="en-US" dirty="0"/>
              <a:t> Hierarchical clustering is a method of cluster analysis that builds a hierarchy of clusters. </a:t>
            </a:r>
          </a:p>
          <a:p>
            <a:pPr algn="just">
              <a:buFont typeface="Arial" pitchFamily="34" charset="0"/>
              <a:buChar char="•"/>
            </a:pPr>
            <a:r>
              <a:rPr lang="en-US" dirty="0"/>
              <a:t> This type of clustering can be represented as a tree-like structure known as a </a:t>
            </a:r>
            <a:r>
              <a:rPr lang="en-US" dirty="0" err="1"/>
              <a:t>dendrogram</a:t>
            </a:r>
            <a:r>
              <a:rPr lang="en-US" dirty="0"/>
              <a:t>, which illustrates the arrangement of clusters and the relationships between them. </a:t>
            </a:r>
            <a:endParaRPr lang="en-IN" dirty="0"/>
          </a:p>
        </p:txBody>
      </p:sp>
      <p:pic>
        <p:nvPicPr>
          <p:cNvPr id="6" name="Content Placeholder 4">
            <a:extLst>
              <a:ext uri="{FF2B5EF4-FFF2-40B4-BE49-F238E27FC236}">
                <a16:creationId xmlns="" xmlns:a16="http://schemas.microsoft.com/office/drawing/2014/main" id="{D70C6BB0-1C0D-C9BC-E519-36D4A9B8F9F1}"/>
              </a:ext>
            </a:extLst>
          </p:cNvPr>
          <p:cNvPicPr>
            <a:picLocks noChangeAspect="1"/>
          </p:cNvPicPr>
          <p:nvPr/>
        </p:nvPicPr>
        <p:blipFill>
          <a:blip r:embed="rId2"/>
          <a:stretch>
            <a:fillRect/>
          </a:stretch>
        </p:blipFill>
        <p:spPr>
          <a:xfrm>
            <a:off x="5529523" y="1962443"/>
            <a:ext cx="6662477" cy="4135120"/>
          </a:xfrm>
          <a:prstGeom prst="rect">
            <a:avLst/>
          </a:prstGeom>
        </p:spPr>
      </p:pic>
      <p:pic>
        <p:nvPicPr>
          <p:cNvPr id="12" name="Content Placeholder 11">
            <a:extLst>
              <a:ext uri="{FF2B5EF4-FFF2-40B4-BE49-F238E27FC236}">
                <a16:creationId xmlns="" xmlns:a16="http://schemas.microsoft.com/office/drawing/2014/main" id="{052F46F3-F494-F58D-00A8-D5A15A2FB2D7}"/>
              </a:ext>
            </a:extLst>
          </p:cNvPr>
          <p:cNvPicPr>
            <a:picLocks noGrp="1" noChangeAspect="1"/>
          </p:cNvPicPr>
          <p:nvPr>
            <p:ph sz="quarter" idx="12"/>
          </p:nvPr>
        </p:nvPicPr>
        <p:blipFill>
          <a:blip r:embed="rId3"/>
          <a:stretch>
            <a:fillRect/>
          </a:stretch>
        </p:blipFill>
        <p:spPr>
          <a:xfrm>
            <a:off x="227801" y="3157614"/>
            <a:ext cx="4434734" cy="3672400"/>
          </a:xfrm>
        </p:spPr>
      </p:pic>
      <p:sp>
        <p:nvSpPr>
          <p:cNvPr id="3" name="Text Placeholder 9">
            <a:extLst>
              <a:ext uri="{FF2B5EF4-FFF2-40B4-BE49-F238E27FC236}">
                <a16:creationId xmlns="" xmlns:a16="http://schemas.microsoft.com/office/drawing/2014/main" id="{7BC4911E-2B2C-A3BA-41F5-8D131018066C}"/>
              </a:ext>
            </a:extLst>
          </p:cNvPr>
          <p:cNvSpPr txBox="1">
            <a:spLocks/>
          </p:cNvSpPr>
          <p:nvPr/>
        </p:nvSpPr>
        <p:spPr>
          <a:xfrm>
            <a:off x="2372497" y="444843"/>
            <a:ext cx="6797959" cy="691980"/>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IN" sz="3600" dirty="0"/>
              <a:t>Hierarchical Clustering</a:t>
            </a:r>
            <a:endParaRPr lang="en-US" sz="3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WhatsApp Image 2023-12-04 at 1.33.25 AM.jpeg"/>
          <p:cNvPicPr>
            <a:picLocks noGrp="1" noChangeAspect="1"/>
          </p:cNvPicPr>
          <p:nvPr>
            <p:ph sz="quarter" idx="12"/>
          </p:nvPr>
        </p:nvPicPr>
        <p:blipFill>
          <a:blip r:embed="rId2"/>
          <a:stretch>
            <a:fillRect/>
          </a:stretch>
        </p:blipFill>
        <p:spPr>
          <a:xfrm>
            <a:off x="5484124" y="2125144"/>
            <a:ext cx="5895341" cy="3684588"/>
          </a:xfrm>
        </p:spPr>
      </p:pic>
      <p:sp>
        <p:nvSpPr>
          <p:cNvPr id="4" name="Slide Number Placeholder 3"/>
          <p:cNvSpPr>
            <a:spLocks noGrp="1"/>
          </p:cNvSpPr>
          <p:nvPr>
            <p:ph type="sldNum" sz="quarter" idx="11"/>
          </p:nvPr>
        </p:nvSpPr>
        <p:spPr/>
        <p:txBody>
          <a:bodyPr/>
          <a:lstStyle/>
          <a:p>
            <a:fld id="{8C2E478F-E849-4A8C-AF1F-CBCC78A7CBFA}" type="slidenum">
              <a:rPr lang="en-US" smtClean="0"/>
              <a:pPr/>
              <a:t>17</a:t>
            </a:fld>
            <a:endParaRPr lang="en-US" dirty="0"/>
          </a:p>
        </p:txBody>
      </p:sp>
      <p:sp>
        <p:nvSpPr>
          <p:cNvPr id="46082" name="AutoShape 2" descr="blob:https://web.whatsapp.com/df09b5c9-2ef2-4f1b-bead-3ea651527cc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4" name="AutoShape 4" descr="blob:https://web.whatsapp.com/df09b5c9-2ef2-4f1b-bead-3ea651527cc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6086" name="AutoShape 6" descr="blob:https://web.whatsapp.com/df09b5c9-2ef2-4f1b-bead-3ea651527cc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9" name="Rectangle 8"/>
          <p:cNvSpPr/>
          <p:nvPr/>
        </p:nvSpPr>
        <p:spPr>
          <a:xfrm>
            <a:off x="634583" y="1937240"/>
            <a:ext cx="4472876" cy="3693319"/>
          </a:xfrm>
          <a:prstGeom prst="rect">
            <a:avLst/>
          </a:prstGeom>
        </p:spPr>
        <p:txBody>
          <a:bodyPr wrap="square">
            <a:spAutoFit/>
          </a:bodyPr>
          <a:lstStyle/>
          <a:p>
            <a:pPr algn="just">
              <a:buFont typeface="Arial" pitchFamily="34" charset="0"/>
              <a:buChar char="•"/>
            </a:pPr>
            <a:r>
              <a:rPr lang="en-US" dirty="0"/>
              <a:t> A Gaussian Mixture Model (GMM) is a probabilistic model commonly used for clustering and density estimation. </a:t>
            </a:r>
          </a:p>
          <a:p>
            <a:pPr algn="just">
              <a:buFont typeface="Arial" pitchFamily="34" charset="0"/>
              <a:buChar char="•"/>
            </a:pPr>
            <a:r>
              <a:rPr lang="en-US" dirty="0"/>
              <a:t> It assumes that the data is generated by a mixture of several Gaussian distributions (bell-shaped curves). </a:t>
            </a:r>
          </a:p>
          <a:p>
            <a:pPr algn="just">
              <a:buFont typeface="Arial" pitchFamily="34" charset="0"/>
              <a:buChar char="•"/>
            </a:pPr>
            <a:r>
              <a:rPr lang="en-US" dirty="0"/>
              <a:t> Each Gaussian component in the mixture represents a cluster, and the overall model is a combination (mixture) of these Gaussians.</a:t>
            </a:r>
          </a:p>
          <a:p>
            <a:pPr algn="just"/>
            <a:endParaRPr lang="en-US" dirty="0"/>
          </a:p>
          <a:p>
            <a:pPr algn="just">
              <a:buFont typeface="Arial" pitchFamily="34" charset="0"/>
              <a:buChar char="•"/>
            </a:pPr>
            <a:r>
              <a:rPr lang="en-IN" dirty="0">
                <a:solidFill>
                  <a:schemeClr val="accent5">
                    <a:lumMod val="50000"/>
                    <a:lumOff val="50000"/>
                  </a:schemeClr>
                </a:solidFill>
                <a:hlinkClick r:id="rId3">
                  <a:extLst>
                    <a:ext uri="{A12FA001-AC4F-418D-AE19-62706E023703}">
                      <ahyp:hlinkClr xmlns="" xmlns:ahyp="http://schemas.microsoft.com/office/drawing/2018/hyperlinkcolor" val="tx"/>
                    </a:ext>
                  </a:extLst>
                </a:hlinkClick>
              </a:rPr>
              <a:t>https</a:t>
            </a:r>
            <a:r>
              <a:rPr lang="en-IN" dirty="0">
                <a:solidFill>
                  <a:schemeClr val="accent5">
                    <a:lumMod val="50000"/>
                    <a:lumOff val="50000"/>
                  </a:schemeClr>
                </a:solidFill>
                <a:hlinkClick r:id="rId3">
                  <a:extLst>
                    <a:ext uri="{A12FA001-AC4F-418D-AE19-62706E023703}">
                      <ahyp:hlinkClr xmlns="" xmlns:ahyp="http://schemas.microsoft.com/office/drawing/2018/hyperlinkcolor" val="tx"/>
                    </a:ext>
                  </a:extLst>
                </a:hlinkClick>
              </a:rPr>
              <a:t>://scikit-learn.org/stable/modules/generated/sklearn.mixture.GaussianMixture.html</a:t>
            </a:r>
            <a:endParaRPr lang="en-IN" dirty="0">
              <a:solidFill>
                <a:schemeClr val="accent5">
                  <a:lumMod val="50000"/>
                  <a:lumOff val="50000"/>
                </a:schemeClr>
              </a:solidFill>
            </a:endParaRPr>
          </a:p>
        </p:txBody>
      </p:sp>
      <p:sp>
        <p:nvSpPr>
          <p:cNvPr id="3" name="Text Placeholder 9">
            <a:extLst>
              <a:ext uri="{FF2B5EF4-FFF2-40B4-BE49-F238E27FC236}">
                <a16:creationId xmlns="" xmlns:a16="http://schemas.microsoft.com/office/drawing/2014/main" id="{DEB4431E-885A-F8D2-CDCB-11EFF861CE7E}"/>
              </a:ext>
            </a:extLst>
          </p:cNvPr>
          <p:cNvSpPr txBox="1">
            <a:spLocks/>
          </p:cNvSpPr>
          <p:nvPr/>
        </p:nvSpPr>
        <p:spPr>
          <a:xfrm>
            <a:off x="3149970" y="546233"/>
            <a:ext cx="5524474" cy="6976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IN" sz="4000" dirty="0"/>
              <a:t>Gaussian Mixture</a:t>
            </a:r>
            <a:endParaRPr lang="en-US" sz="4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WhatsApp Image 2023-12-04 at 2.07.01 AM.jpeg"/>
          <p:cNvPicPr>
            <a:picLocks noGrp="1" noChangeAspect="1"/>
          </p:cNvPicPr>
          <p:nvPr>
            <p:ph sz="quarter" idx="12"/>
          </p:nvPr>
        </p:nvPicPr>
        <p:blipFill>
          <a:blip r:embed="rId2"/>
          <a:stretch>
            <a:fillRect/>
          </a:stretch>
        </p:blipFill>
        <p:spPr>
          <a:xfrm>
            <a:off x="4990123" y="1869439"/>
            <a:ext cx="7114590" cy="4446619"/>
          </a:xfrm>
        </p:spPr>
      </p:pic>
      <p:sp>
        <p:nvSpPr>
          <p:cNvPr id="4" name="Slide Number Placeholder 3"/>
          <p:cNvSpPr>
            <a:spLocks noGrp="1"/>
          </p:cNvSpPr>
          <p:nvPr>
            <p:ph type="sldNum" sz="quarter" idx="11"/>
          </p:nvPr>
        </p:nvSpPr>
        <p:spPr/>
        <p:txBody>
          <a:bodyPr/>
          <a:lstStyle/>
          <a:p>
            <a:fld id="{8C2E478F-E849-4A8C-AF1F-CBCC78A7CBFA}" type="slidenum">
              <a:rPr lang="en-US" smtClean="0"/>
              <a:pPr/>
              <a:t>18</a:t>
            </a:fld>
            <a:endParaRPr lang="en-US" dirty="0"/>
          </a:p>
        </p:txBody>
      </p:sp>
      <p:sp>
        <p:nvSpPr>
          <p:cNvPr id="49154" name="AutoShape 2" descr="GM silhoute sco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9156" name="AutoShape 4" descr="GM silhoute sco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 xmlns:a16="http://schemas.microsoft.com/office/drawing/2014/main" id="{9E068D05-5F07-54CF-0B01-34349D8D02AB}"/>
              </a:ext>
            </a:extLst>
          </p:cNvPr>
          <p:cNvSpPr txBox="1"/>
          <p:nvPr/>
        </p:nvSpPr>
        <p:spPr>
          <a:xfrm>
            <a:off x="594519" y="2082799"/>
            <a:ext cx="3339465" cy="1077218"/>
          </a:xfrm>
          <a:prstGeom prst="rect">
            <a:avLst/>
          </a:prstGeom>
          <a:noFill/>
        </p:spPr>
        <p:txBody>
          <a:bodyPr wrap="square" rtlCol="0">
            <a:spAutoFit/>
          </a:bodyPr>
          <a:lstStyle/>
          <a:p>
            <a:r>
              <a:rPr lang="en-US" sz="3200" dirty="0"/>
              <a:t>Silhouette score is 0.4135508</a:t>
            </a:r>
            <a:endParaRPr lang="x-none" sz="3200" dirty="0"/>
          </a:p>
        </p:txBody>
      </p:sp>
      <p:sp>
        <p:nvSpPr>
          <p:cNvPr id="5" name="Text Placeholder 9">
            <a:extLst>
              <a:ext uri="{FF2B5EF4-FFF2-40B4-BE49-F238E27FC236}">
                <a16:creationId xmlns="" xmlns:a16="http://schemas.microsoft.com/office/drawing/2014/main" id="{283B00D9-D469-1ED5-E4D4-180B853F3EA1}"/>
              </a:ext>
            </a:extLst>
          </p:cNvPr>
          <p:cNvSpPr txBox="1">
            <a:spLocks/>
          </p:cNvSpPr>
          <p:nvPr/>
        </p:nvSpPr>
        <p:spPr>
          <a:xfrm>
            <a:off x="782595" y="379892"/>
            <a:ext cx="11055178" cy="732216"/>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IN" sz="3200" dirty="0"/>
              <a:t>Silhouette Score for Gaussian Mixture</a:t>
            </a:r>
            <a:endParaRPr 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 xmlns:a16="http://schemas.microsoft.com/office/drawing/2014/main" id="{915B22C9-F297-9994-9045-AFCD438FFC5E}"/>
              </a:ext>
            </a:extLst>
          </p:cNvPr>
          <p:cNvPicPr>
            <a:picLocks noGrp="1" noChangeAspect="1"/>
          </p:cNvPicPr>
          <p:nvPr>
            <p:ph sz="quarter" idx="12"/>
          </p:nvPr>
        </p:nvPicPr>
        <p:blipFill>
          <a:blip r:embed="rId2"/>
          <a:stretch>
            <a:fillRect/>
          </a:stretch>
        </p:blipFill>
        <p:spPr>
          <a:xfrm>
            <a:off x="4356072" y="1877649"/>
            <a:ext cx="7637145" cy="4773216"/>
          </a:xfrm>
        </p:spPr>
      </p:pic>
      <p:sp>
        <p:nvSpPr>
          <p:cNvPr id="4" name="Slide Number Placeholder 3">
            <a:extLst>
              <a:ext uri="{FF2B5EF4-FFF2-40B4-BE49-F238E27FC236}">
                <a16:creationId xmlns="" xmlns:a16="http://schemas.microsoft.com/office/drawing/2014/main" id="{74195D87-32E5-DAA9-F656-A08A0C9C5A09}"/>
              </a:ext>
            </a:extLst>
          </p:cNvPr>
          <p:cNvSpPr>
            <a:spLocks noGrp="1"/>
          </p:cNvSpPr>
          <p:nvPr>
            <p:ph type="sldNum" sz="quarter" idx="11"/>
          </p:nvPr>
        </p:nvSpPr>
        <p:spPr/>
        <p:txBody>
          <a:bodyPr/>
          <a:lstStyle/>
          <a:p>
            <a:fld id="{8C2E478F-E849-4A8C-AF1F-CBCC78A7CBFA}" type="slidenum">
              <a:rPr lang="en-US" smtClean="0"/>
              <a:pPr/>
              <a:t>19</a:t>
            </a:fld>
            <a:endParaRPr lang="en-US" dirty="0"/>
          </a:p>
        </p:txBody>
      </p:sp>
      <p:sp>
        <p:nvSpPr>
          <p:cNvPr id="11" name="TextBox 10">
            <a:extLst>
              <a:ext uri="{FF2B5EF4-FFF2-40B4-BE49-F238E27FC236}">
                <a16:creationId xmlns="" xmlns:a16="http://schemas.microsoft.com/office/drawing/2014/main" id="{615FA887-9055-A906-92F4-B2795C8C0254}"/>
              </a:ext>
            </a:extLst>
          </p:cNvPr>
          <p:cNvSpPr txBox="1"/>
          <p:nvPr/>
        </p:nvSpPr>
        <p:spPr>
          <a:xfrm>
            <a:off x="594519" y="2212929"/>
            <a:ext cx="2687161" cy="830997"/>
          </a:xfrm>
          <a:prstGeom prst="rect">
            <a:avLst/>
          </a:prstGeom>
          <a:noFill/>
        </p:spPr>
        <p:txBody>
          <a:bodyPr wrap="square" rtlCol="0">
            <a:spAutoFit/>
          </a:bodyPr>
          <a:lstStyle/>
          <a:p>
            <a:r>
              <a:rPr lang="en-US" sz="2400" dirty="0"/>
              <a:t>ARI test: 0.002851</a:t>
            </a:r>
          </a:p>
          <a:p>
            <a:r>
              <a:rPr lang="en-US" sz="2400" dirty="0"/>
              <a:t>ARI train:0.003580</a:t>
            </a:r>
            <a:endParaRPr lang="x-none" sz="2400" dirty="0"/>
          </a:p>
        </p:txBody>
      </p:sp>
      <p:sp>
        <p:nvSpPr>
          <p:cNvPr id="3" name="Text Placeholder 9">
            <a:extLst>
              <a:ext uri="{FF2B5EF4-FFF2-40B4-BE49-F238E27FC236}">
                <a16:creationId xmlns="" xmlns:a16="http://schemas.microsoft.com/office/drawing/2014/main" id="{AEE70032-F013-6789-6B67-513547897914}"/>
              </a:ext>
            </a:extLst>
          </p:cNvPr>
          <p:cNvSpPr txBox="1">
            <a:spLocks/>
          </p:cNvSpPr>
          <p:nvPr/>
        </p:nvSpPr>
        <p:spPr>
          <a:xfrm>
            <a:off x="906163" y="207136"/>
            <a:ext cx="10742140" cy="83099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3200" dirty="0"/>
              <a:t>Accuracy of </a:t>
            </a:r>
            <a:r>
              <a:rPr lang="en-US" sz="3200" dirty="0" err="1"/>
              <a:t>Gaussianmixture</a:t>
            </a:r>
            <a:r>
              <a:rPr lang="en-US" sz="3200" dirty="0"/>
              <a:t> using adjusted rand index(</a:t>
            </a:r>
            <a:r>
              <a:rPr lang="en-US" sz="3200" dirty="0" err="1"/>
              <a:t>ari</a:t>
            </a:r>
            <a:r>
              <a:rPr lang="en-US" sz="3200" dirty="0"/>
              <a:t>)</a:t>
            </a:r>
          </a:p>
        </p:txBody>
      </p:sp>
    </p:spTree>
    <p:extLst>
      <p:ext uri="{BB962C8B-B14F-4D97-AF65-F5344CB8AC3E}">
        <p14:creationId xmlns="" xmlns:p14="http://schemas.microsoft.com/office/powerpoint/2010/main" val="83404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3A87B3-0A27-4EE9-979E-B69581E476F0}"/>
              </a:ext>
            </a:extLst>
          </p:cNvPr>
          <p:cNvSpPr>
            <a:spLocks noGrp="1"/>
          </p:cNvSpPr>
          <p:nvPr>
            <p:ph type="title"/>
          </p:nvPr>
        </p:nvSpPr>
        <p:spPr>
          <a:xfrm>
            <a:off x="7068820" y="136525"/>
            <a:ext cx="4846320" cy="1692311"/>
          </a:xfrm>
        </p:spPr>
        <p:txBody>
          <a:bodyPr/>
          <a:lstStyle/>
          <a:p>
            <a:r>
              <a:rPr lang="en-US" dirty="0"/>
              <a:t>Agenda</a:t>
            </a:r>
          </a:p>
        </p:txBody>
      </p:sp>
      <p:pic>
        <p:nvPicPr>
          <p:cNvPr id="8" name="Picture Placeholder 7" descr="group of people at a conference table">
            <a:extLst>
              <a:ext uri="{FF2B5EF4-FFF2-40B4-BE49-F238E27FC236}">
                <a16:creationId xmlns=""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 xmlns:a14="http://schemas.microsoft.com/office/drawing/2010/main">
                  <a14:imgLayer r:embed="rId4">
                    <a14:imgEffect>
                      <a14:saturation sat="0"/>
                    </a14:imgEffect>
                  </a14:imgLayer>
                </a14:imgProps>
              </a:ext>
            </a:extLst>
          </a:blip>
          <a:srcRect l="20370" r="20370"/>
          <a:stretch/>
        </p:blipFill>
        <p:spPr>
          <a:xfrm>
            <a:off x="0" y="0"/>
            <a:ext cx="6096000" cy="6858000"/>
          </a:xfrm>
        </p:spPr>
      </p:pic>
      <p:sp>
        <p:nvSpPr>
          <p:cNvPr id="6" name="Text Placeholder 5">
            <a:extLst>
              <a:ext uri="{FF2B5EF4-FFF2-40B4-BE49-F238E27FC236}">
                <a16:creationId xmlns="" xmlns:a16="http://schemas.microsoft.com/office/drawing/2014/main" id="{F3C89A40-EEAA-43AB-9A3A-B2CFDE450F1B}"/>
              </a:ext>
            </a:extLst>
          </p:cNvPr>
          <p:cNvSpPr>
            <a:spLocks noGrp="1"/>
          </p:cNvSpPr>
          <p:nvPr>
            <p:ph type="body" sz="quarter" idx="15"/>
          </p:nvPr>
        </p:nvSpPr>
        <p:spPr>
          <a:xfrm>
            <a:off x="7068821" y="1885175"/>
            <a:ext cx="4365298" cy="4583128"/>
          </a:xfrm>
        </p:spPr>
        <p:txBody>
          <a:bodyPr>
            <a:normAutofit fontScale="77500" lnSpcReduction="20000"/>
          </a:bodyPr>
          <a:lstStyle/>
          <a:p>
            <a:pPr marL="285750" indent="-285750">
              <a:buFont typeface="Arial" panose="020B0604020202020204" pitchFamily="34" charset="0"/>
              <a:buChar char="•"/>
            </a:pPr>
            <a:r>
              <a:rPr lang="en-US" sz="1800" b="0" i="0" dirty="0">
                <a:solidFill>
                  <a:srgbClr val="000000"/>
                </a:solidFill>
                <a:effectLst/>
                <a:latin typeface="Times New Roman" panose="02020603050405020304" pitchFamily="18" charset="0"/>
              </a:rPr>
              <a:t>Goal of the Analysis</a:t>
            </a:r>
          </a:p>
          <a:p>
            <a:pPr marL="285750" indent="-285750">
              <a:buFont typeface="Arial" panose="020B0604020202020204" pitchFamily="34" charset="0"/>
              <a:buChar char="•"/>
            </a:pPr>
            <a:r>
              <a:rPr lang="en-US" sz="1800" b="0" i="0" dirty="0">
                <a:solidFill>
                  <a:srgbClr val="000000"/>
                </a:solidFill>
                <a:effectLst/>
                <a:latin typeface="Times New Roman" panose="02020603050405020304" pitchFamily="18" charset="0"/>
              </a:rPr>
              <a:t>Data Description</a:t>
            </a:r>
          </a:p>
          <a:p>
            <a:pPr marL="285750" indent="-285750">
              <a:buFont typeface="Arial" panose="020B0604020202020204" pitchFamily="34" charset="0"/>
              <a:buChar char="•"/>
            </a:pPr>
            <a:r>
              <a:rPr lang="en-US" sz="1800" b="0" i="0" dirty="0">
                <a:solidFill>
                  <a:srgbClr val="000000"/>
                </a:solidFill>
                <a:effectLst/>
                <a:latin typeface="Times New Roman" panose="02020603050405020304" pitchFamily="18" charset="0"/>
              </a:rPr>
              <a:t>Feature Selection</a:t>
            </a:r>
          </a:p>
          <a:p>
            <a:pPr marL="285750" indent="-285750">
              <a:buFont typeface="Arial" panose="020B0604020202020204" pitchFamily="34" charset="0"/>
              <a:buChar char="•"/>
            </a:pPr>
            <a:r>
              <a:rPr lang="en-US" sz="1800" b="0" i="0" dirty="0">
                <a:solidFill>
                  <a:srgbClr val="000000"/>
                </a:solidFill>
                <a:effectLst/>
                <a:latin typeface="Times New Roman" panose="02020603050405020304" pitchFamily="18" charset="0"/>
              </a:rPr>
              <a:t>Platforms/System Tools</a:t>
            </a:r>
          </a:p>
          <a:p>
            <a:pPr marL="285750" indent="-285750">
              <a:buFont typeface="Arial" panose="020B0604020202020204" pitchFamily="34" charset="0"/>
              <a:buChar char="•"/>
            </a:pPr>
            <a:r>
              <a:rPr lang="en-US" sz="1800" b="0" i="0" dirty="0">
                <a:solidFill>
                  <a:srgbClr val="000000"/>
                </a:solidFill>
                <a:effectLst/>
                <a:latin typeface="Times New Roman" panose="02020603050405020304" pitchFamily="18" charset="0"/>
              </a:rPr>
              <a:t>Preprocessing and Transformation Methods</a:t>
            </a:r>
          </a:p>
          <a:p>
            <a:pPr marL="285750" indent="-285750">
              <a:buFont typeface="Arial" panose="020B0604020202020204" pitchFamily="34" charset="0"/>
              <a:buChar char="•"/>
            </a:pPr>
            <a:r>
              <a:rPr lang="en-US" sz="1800" b="0" i="0" dirty="0">
                <a:solidFill>
                  <a:srgbClr val="000000"/>
                </a:solidFill>
                <a:effectLst/>
                <a:latin typeface="Times New Roman" panose="02020603050405020304" pitchFamily="18" charset="0"/>
              </a:rPr>
              <a:t>Clustering</a:t>
            </a:r>
          </a:p>
          <a:p>
            <a:pPr marL="285750" indent="-285750">
              <a:buFont typeface="Arial" panose="020B0604020202020204" pitchFamily="34" charset="0"/>
              <a:buChar char="•"/>
            </a:pPr>
            <a:r>
              <a:rPr lang="en-US" sz="1800" b="0" i="0" dirty="0">
                <a:solidFill>
                  <a:srgbClr val="000000"/>
                </a:solidFill>
                <a:effectLst/>
                <a:latin typeface="Times New Roman" panose="02020603050405020304" pitchFamily="18" charset="0"/>
              </a:rPr>
              <a:t>Model Evaluation </a:t>
            </a:r>
          </a:p>
          <a:p>
            <a:pPr marL="285750" indent="-285750">
              <a:buFont typeface="Arial" panose="020B0604020202020204" pitchFamily="34" charset="0"/>
              <a:buChar char="•"/>
            </a:pPr>
            <a:r>
              <a:rPr lang="en-US" sz="1800" b="0" i="0" dirty="0">
                <a:solidFill>
                  <a:srgbClr val="000000"/>
                </a:solidFill>
                <a:effectLst/>
                <a:latin typeface="Times New Roman" panose="02020603050405020304" pitchFamily="18" charset="0"/>
              </a:rPr>
              <a:t>Accuracy and Comparisons</a:t>
            </a:r>
          </a:p>
          <a:p>
            <a:pPr marL="285750" indent="-285750">
              <a:buFont typeface="Arial" panose="020B0604020202020204" pitchFamily="34" charset="0"/>
              <a:buChar char="•"/>
            </a:pPr>
            <a:r>
              <a:rPr lang="en-US" sz="1800" b="0" i="0" dirty="0">
                <a:solidFill>
                  <a:srgbClr val="000000"/>
                </a:solidFill>
                <a:effectLst/>
                <a:latin typeface="Times New Roman" panose="02020603050405020304" pitchFamily="18" charset="0"/>
              </a:rPr>
              <a:t>Discussion and Conclusions </a:t>
            </a:r>
          </a:p>
          <a:p>
            <a:pPr marL="285750" indent="-285750">
              <a:buFont typeface="Arial" panose="020B0604020202020204" pitchFamily="34" charset="0"/>
              <a:buChar char="•"/>
            </a:pPr>
            <a:r>
              <a:rPr lang="en-US" sz="1800" b="0" i="0" dirty="0">
                <a:solidFill>
                  <a:srgbClr val="000000"/>
                </a:solidFill>
                <a:effectLst/>
                <a:latin typeface="Times New Roman" panose="02020603050405020304" pitchFamily="18" charset="0"/>
              </a:rPr>
              <a:t>References</a:t>
            </a:r>
            <a:endParaRPr lang="en-US" b="0" i="0" dirty="0">
              <a:solidFill>
                <a:srgbClr val="000000"/>
              </a:solidFill>
              <a:effectLst/>
              <a:latin typeface="arial" panose="020B0604020202020204" pitchFamily="34" charset="0"/>
            </a:endParaRPr>
          </a:p>
          <a:p>
            <a:endParaRPr lang="en-US" dirty="0"/>
          </a:p>
        </p:txBody>
      </p:sp>
      <p:sp>
        <p:nvSpPr>
          <p:cNvPr id="7" name="Slide Number Placeholder 6">
            <a:extLst>
              <a:ext uri="{FF2B5EF4-FFF2-40B4-BE49-F238E27FC236}">
                <a16:creationId xmlns="" xmlns:a16="http://schemas.microsoft.com/office/drawing/2014/main" id="{F29F8048-1E86-48F4-B246-D2F8C54B7EB1}"/>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2</a:t>
            </a:fld>
            <a:endParaRPr lang="en-US" dirty="0"/>
          </a:p>
        </p:txBody>
      </p:sp>
    </p:spTree>
    <p:extLst>
      <p:ext uri="{BB962C8B-B14F-4D97-AF65-F5344CB8AC3E}">
        <p14:creationId xmlns=""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5" descr="person staring at blueprints on a brick wall">
            <a:extLst>
              <a:ext uri="{FF2B5EF4-FFF2-40B4-BE49-F238E27FC236}">
                <a16:creationId xmlns="" xmlns:a16="http://schemas.microsoft.com/office/drawing/2014/main" id="{16B5FFBF-FBCD-964C-AE2B-03564308539D}"/>
              </a:ext>
            </a:extLst>
          </p:cNvPr>
          <p:cNvPicPr>
            <a:picLocks noGrp="1" noChangeAspect="1"/>
          </p:cNvPicPr>
          <p:nvPr>
            <p:ph type="pic" sz="quarter" idx="14"/>
          </p:nvPr>
        </p:nvPicPr>
        <p:blipFill rotWithShape="1">
          <a:blip r:embed="rId3">
            <a:extLst>
              <a:ext uri="{BEBA8EAE-BF5A-486C-A8C5-ECC9F3942E4B}">
                <a14:imgProps xmlns="" xmlns:a14="http://schemas.microsoft.com/office/drawing/2010/main">
                  <a14:imgLayer r:embed="rId4">
                    <a14:imgEffect>
                      <a14:saturation sat="0"/>
                    </a14:imgEffect>
                  </a14:imgLayer>
                </a14:imgProps>
              </a:ext>
            </a:extLst>
          </a:blip>
          <a:srcRect l="23673" r="23673"/>
          <a:stretch/>
        </p:blipFill>
        <p:spPr>
          <a:xfrm>
            <a:off x="0" y="0"/>
            <a:ext cx="5416550" cy="6858000"/>
          </a:xfrm>
        </p:spPr>
      </p:pic>
      <p:sp>
        <p:nvSpPr>
          <p:cNvPr id="5" name="Text Placeholder 4">
            <a:extLst>
              <a:ext uri="{FF2B5EF4-FFF2-40B4-BE49-F238E27FC236}">
                <a16:creationId xmlns="" xmlns:a16="http://schemas.microsoft.com/office/drawing/2014/main" id="{DBCE32CA-DAE8-773F-8DFA-472A42187E68}"/>
              </a:ext>
            </a:extLst>
          </p:cNvPr>
          <p:cNvSpPr>
            <a:spLocks noGrp="1"/>
          </p:cNvSpPr>
          <p:nvPr>
            <p:ph type="body" sz="quarter" idx="20"/>
          </p:nvPr>
        </p:nvSpPr>
        <p:spPr>
          <a:xfrm>
            <a:off x="5662209" y="873761"/>
            <a:ext cx="6331008" cy="5181599"/>
          </a:xfrm>
        </p:spPr>
        <p:txBody>
          <a:bodyPr/>
          <a:lstStyle/>
          <a:p>
            <a:pPr lvl="0"/>
            <a:r>
              <a:rPr lang="en-US" noProof="0" dirty="0"/>
              <a:t>From the above experiment we found </a:t>
            </a:r>
            <a:r>
              <a:rPr lang="en-US" noProof="0" dirty="0" err="1"/>
              <a:t>tha</a:t>
            </a:r>
            <a:r>
              <a:rPr lang="en-US" dirty="0"/>
              <a:t>t k-means clustering has 81.38% accuracy and silhouette score is 0.4835.</a:t>
            </a:r>
          </a:p>
          <a:p>
            <a:pPr lvl="0"/>
            <a:r>
              <a:rPr lang="en-US" noProof="0" dirty="0"/>
              <a:t>However, gaussian mixture(</a:t>
            </a:r>
            <a:r>
              <a:rPr lang="en-US" noProof="0" dirty="0" err="1"/>
              <a:t>gmm</a:t>
            </a:r>
            <a:r>
              <a:rPr lang="en-US" noProof="0" dirty="0"/>
              <a:t>) has 0.0031 </a:t>
            </a:r>
            <a:r>
              <a:rPr lang="en-US" noProof="0" dirty="0" err="1"/>
              <a:t>ari</a:t>
            </a:r>
            <a:r>
              <a:rPr lang="en-US" noProof="0" dirty="0"/>
              <a:t> accuracy and 0.4125 silhouette score. </a:t>
            </a:r>
          </a:p>
          <a:p>
            <a:pPr lvl="0"/>
            <a:endParaRPr lang="en-US" dirty="0"/>
          </a:p>
          <a:p>
            <a:pPr lvl="0"/>
            <a:r>
              <a:rPr lang="en-US" noProof="0" dirty="0" err="1"/>
              <a:t>Fro</a:t>
            </a:r>
            <a:r>
              <a:rPr lang="en-US" dirty="0"/>
              <a:t>m this we can conclude that k-means algorithm is much more reliable as compare to the GMM.</a:t>
            </a:r>
            <a:endParaRPr lang="en-US" noProof="0" dirty="0"/>
          </a:p>
        </p:txBody>
      </p:sp>
      <p:sp>
        <p:nvSpPr>
          <p:cNvPr id="4" name="Slide Number Placeholder 3">
            <a:extLst>
              <a:ext uri="{FF2B5EF4-FFF2-40B4-BE49-F238E27FC236}">
                <a16:creationId xmlns="" xmlns:a16="http://schemas.microsoft.com/office/drawing/2014/main" id="{E7F93EF5-ED6E-4A8C-6C5F-327F29B2F7EF}"/>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20</a:t>
            </a:fld>
            <a:endParaRPr lang="en-US" dirty="0"/>
          </a:p>
        </p:txBody>
      </p:sp>
      <p:sp>
        <p:nvSpPr>
          <p:cNvPr id="2" name="Text Placeholder 9">
            <a:extLst>
              <a:ext uri="{FF2B5EF4-FFF2-40B4-BE49-F238E27FC236}">
                <a16:creationId xmlns="" xmlns:a16="http://schemas.microsoft.com/office/drawing/2014/main" id="{6C05AB42-2B49-BF29-EE1D-FDC27ED8836F}"/>
              </a:ext>
            </a:extLst>
          </p:cNvPr>
          <p:cNvSpPr txBox="1">
            <a:spLocks/>
          </p:cNvSpPr>
          <p:nvPr/>
        </p:nvSpPr>
        <p:spPr>
          <a:xfrm>
            <a:off x="5564831" y="192553"/>
            <a:ext cx="5013727" cy="6976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3200" dirty="0"/>
              <a:t>Conclusion</a:t>
            </a:r>
          </a:p>
        </p:txBody>
      </p:sp>
    </p:spTree>
    <p:extLst>
      <p:ext uri="{BB962C8B-B14F-4D97-AF65-F5344CB8AC3E}">
        <p14:creationId xmlns="" xmlns:p14="http://schemas.microsoft.com/office/powerpoint/2010/main" val="1723288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498C65-89C4-B63C-A1C0-C8D40362113A}"/>
              </a:ext>
            </a:extLst>
          </p:cNvPr>
          <p:cNvSpPr>
            <a:spLocks noGrp="1"/>
          </p:cNvSpPr>
          <p:nvPr>
            <p:ph type="title"/>
          </p:nvPr>
        </p:nvSpPr>
        <p:spPr/>
        <p:txBody>
          <a:bodyPr/>
          <a:lstStyle/>
          <a:p>
            <a:r>
              <a:rPr lang="en-US" dirty="0"/>
              <a:t> </a:t>
            </a:r>
            <a:endParaRPr lang="x-none" dirty="0"/>
          </a:p>
        </p:txBody>
      </p:sp>
      <p:sp>
        <p:nvSpPr>
          <p:cNvPr id="5" name="Text Placeholder 4">
            <a:extLst>
              <a:ext uri="{FF2B5EF4-FFF2-40B4-BE49-F238E27FC236}">
                <a16:creationId xmlns="" xmlns:a16="http://schemas.microsoft.com/office/drawing/2014/main" id="{E1FEBAD0-260B-F721-E4AB-73AF5F34682B}"/>
              </a:ext>
            </a:extLst>
          </p:cNvPr>
          <p:cNvSpPr>
            <a:spLocks noGrp="1"/>
          </p:cNvSpPr>
          <p:nvPr>
            <p:ph type="body" sz="quarter" idx="21"/>
          </p:nvPr>
        </p:nvSpPr>
        <p:spPr>
          <a:xfrm>
            <a:off x="5939479" y="1764057"/>
            <a:ext cx="5708824" cy="1399273"/>
          </a:xfrm>
        </p:spPr>
        <p:txBody>
          <a:bodyPr>
            <a:normAutofit fontScale="25000" lnSpcReduction="20000"/>
          </a:bodyPr>
          <a:lstStyle/>
          <a:p>
            <a:r>
              <a:rPr lang="en-US" sz="5600" dirty="0">
                <a:hlinkClick r:id="rId2"/>
              </a:rPr>
              <a:t>https://scikit-learn.org/stable/modules/generated/sklearn.mixture.GaussianMixture.html</a:t>
            </a:r>
            <a:endParaRPr lang="en-US" sz="5600" dirty="0"/>
          </a:p>
          <a:p>
            <a:endParaRPr lang="en-US" sz="5600" dirty="0"/>
          </a:p>
          <a:p>
            <a:r>
              <a:rPr lang="en-US" sz="5600" spc="-5" dirty="0">
                <a:solidFill>
                  <a:srgbClr val="3A3838"/>
                </a:solidFill>
                <a:uFill>
                  <a:solidFill>
                    <a:srgbClr val="0000FF"/>
                  </a:solidFill>
                </a:uFill>
                <a:hlinkClick r:id="rId3">
                  <a:extLst>
                    <a:ext uri="{A12FA001-AC4F-418D-AE19-62706E023703}">
                      <ahyp:hlinkClr xmlns="" xmlns:ahyp="http://schemas.microsoft.com/office/drawing/2018/hyperlinkcolor" val="tx"/>
                    </a:ext>
                  </a:extLst>
                </a:hlinkClick>
              </a:rPr>
              <a:t>K-means</a:t>
            </a:r>
            <a:r>
              <a:rPr lang="en-US" sz="5600" spc="5" dirty="0">
                <a:solidFill>
                  <a:srgbClr val="3A3838"/>
                </a:solidFill>
                <a:uFill>
                  <a:solidFill>
                    <a:srgbClr val="0000FF"/>
                  </a:solidFill>
                </a:uFill>
                <a:hlinkClick r:id="rId3">
                  <a:extLst>
                    <a:ext uri="{A12FA001-AC4F-418D-AE19-62706E023703}">
                      <ahyp:hlinkClr xmlns="" xmlns:ahyp="http://schemas.microsoft.com/office/drawing/2018/hyperlinkcolor" val="tx"/>
                    </a:ext>
                  </a:extLst>
                </a:hlinkClick>
              </a:rPr>
              <a:t> </a:t>
            </a:r>
            <a:r>
              <a:rPr lang="en-US" sz="5600" spc="-5" dirty="0">
                <a:solidFill>
                  <a:srgbClr val="3A3838"/>
                </a:solidFill>
                <a:uFill>
                  <a:solidFill>
                    <a:srgbClr val="0000FF"/>
                  </a:solidFill>
                </a:uFill>
                <a:hlinkClick r:id="rId3">
                  <a:extLst>
                    <a:ext uri="{A12FA001-AC4F-418D-AE19-62706E023703}">
                      <ahyp:hlinkClr xmlns="" xmlns:ahyp="http://schemas.microsoft.com/office/drawing/2018/hyperlinkcolor" val="tx"/>
                    </a:ext>
                  </a:extLst>
                </a:hlinkClick>
              </a:rPr>
              <a:t>Clustering</a:t>
            </a:r>
            <a:r>
              <a:rPr lang="en-US" sz="5600" spc="5" dirty="0">
                <a:solidFill>
                  <a:srgbClr val="3A3838"/>
                </a:solidFill>
                <a:uFill>
                  <a:solidFill>
                    <a:srgbClr val="0000FF"/>
                  </a:solidFill>
                </a:uFill>
                <a:hlinkClick r:id="rId3">
                  <a:extLst>
                    <a:ext uri="{A12FA001-AC4F-418D-AE19-62706E023703}">
                      <ahyp:hlinkClr xmlns="" xmlns:ahyp="http://schemas.microsoft.com/office/drawing/2018/hyperlinkcolor" val="tx"/>
                    </a:ext>
                  </a:extLst>
                </a:hlinkClick>
              </a:rPr>
              <a:t> </a:t>
            </a:r>
            <a:r>
              <a:rPr lang="en-US" sz="5600" dirty="0">
                <a:solidFill>
                  <a:srgbClr val="3A3838"/>
                </a:solidFill>
                <a:uFill>
                  <a:solidFill>
                    <a:srgbClr val="0000FF"/>
                  </a:solidFill>
                </a:uFill>
                <a:hlinkClick r:id="rId3">
                  <a:extLst>
                    <a:ext uri="{A12FA001-AC4F-418D-AE19-62706E023703}">
                      <ahyp:hlinkClr xmlns="" xmlns:ahyp="http://schemas.microsoft.com/office/drawing/2018/hyperlinkcolor" val="tx"/>
                    </a:ext>
                  </a:extLst>
                </a:hlinkClick>
              </a:rPr>
              <a:t>—</a:t>
            </a:r>
            <a:r>
              <a:rPr lang="en-US" sz="5600" spc="5" dirty="0">
                <a:solidFill>
                  <a:srgbClr val="3A3838"/>
                </a:solidFill>
                <a:uFill>
                  <a:solidFill>
                    <a:srgbClr val="0000FF"/>
                  </a:solidFill>
                </a:uFill>
                <a:hlinkClick r:id="rId3">
                  <a:extLst>
                    <a:ext uri="{A12FA001-AC4F-418D-AE19-62706E023703}">
                      <ahyp:hlinkClr xmlns="" xmlns:ahyp="http://schemas.microsoft.com/office/drawing/2018/hyperlinkcolor" val="tx"/>
                    </a:ext>
                  </a:extLst>
                </a:hlinkClick>
              </a:rPr>
              <a:t> </a:t>
            </a:r>
            <a:r>
              <a:rPr lang="en-US" sz="5600" spc="-5" dirty="0">
                <a:solidFill>
                  <a:srgbClr val="3A3838"/>
                </a:solidFill>
                <a:uFill>
                  <a:solidFill>
                    <a:srgbClr val="0000FF"/>
                  </a:solidFill>
                </a:uFill>
                <a:hlinkClick r:id="rId3">
                  <a:extLst>
                    <a:ext uri="{A12FA001-AC4F-418D-AE19-62706E023703}">
                      <ahyp:hlinkClr xmlns="" xmlns:ahyp="http://schemas.microsoft.com/office/drawing/2018/hyperlinkcolor" val="tx"/>
                    </a:ext>
                  </a:extLst>
                </a:hlinkClick>
              </a:rPr>
              <a:t>scikit-learn</a:t>
            </a:r>
            <a:r>
              <a:rPr lang="en-US" sz="5600" dirty="0">
                <a:solidFill>
                  <a:srgbClr val="3A3838"/>
                </a:solidFill>
                <a:uFill>
                  <a:solidFill>
                    <a:srgbClr val="0000FF"/>
                  </a:solidFill>
                </a:uFill>
                <a:hlinkClick r:id="rId3">
                  <a:extLst>
                    <a:ext uri="{A12FA001-AC4F-418D-AE19-62706E023703}">
                      <ahyp:hlinkClr xmlns="" xmlns:ahyp="http://schemas.microsoft.com/office/drawing/2018/hyperlinkcolor" val="tx"/>
                    </a:ext>
                  </a:extLst>
                </a:hlinkClick>
              </a:rPr>
              <a:t> </a:t>
            </a:r>
            <a:r>
              <a:rPr lang="en-US" sz="5600" spc="-5" dirty="0">
                <a:solidFill>
                  <a:srgbClr val="3A3838"/>
                </a:solidFill>
                <a:uFill>
                  <a:solidFill>
                    <a:srgbClr val="0000FF"/>
                  </a:solidFill>
                </a:uFill>
                <a:hlinkClick r:id="rId3">
                  <a:extLst>
                    <a:ext uri="{A12FA001-AC4F-418D-AE19-62706E023703}">
                      <ahyp:hlinkClr xmlns="" xmlns:ahyp="http://schemas.microsoft.com/office/drawing/2018/hyperlinkcolor" val="tx"/>
                    </a:ext>
                  </a:extLst>
                </a:hlinkClick>
              </a:rPr>
              <a:t>1.0.1</a:t>
            </a:r>
            <a:r>
              <a:rPr lang="en-US" sz="5600" spc="10" dirty="0">
                <a:solidFill>
                  <a:srgbClr val="3A3838"/>
                </a:solidFill>
                <a:uFill>
                  <a:solidFill>
                    <a:srgbClr val="0000FF"/>
                  </a:solidFill>
                </a:uFill>
                <a:hlinkClick r:id="rId3">
                  <a:extLst>
                    <a:ext uri="{A12FA001-AC4F-418D-AE19-62706E023703}">
                      <ahyp:hlinkClr xmlns="" xmlns:ahyp="http://schemas.microsoft.com/office/drawing/2018/hyperlinkcolor" val="tx"/>
                    </a:ext>
                  </a:extLst>
                </a:hlinkClick>
              </a:rPr>
              <a:t> </a:t>
            </a:r>
            <a:r>
              <a:rPr lang="en-US" sz="5600" spc="-5" dirty="0">
                <a:solidFill>
                  <a:srgbClr val="3A3838"/>
                </a:solidFill>
                <a:uFill>
                  <a:solidFill>
                    <a:srgbClr val="0000FF"/>
                  </a:solidFill>
                </a:uFill>
                <a:hlinkClick r:id="rId3">
                  <a:extLst>
                    <a:ext uri="{A12FA001-AC4F-418D-AE19-62706E023703}">
                      <ahyp:hlinkClr xmlns="" xmlns:ahyp="http://schemas.microsoft.com/office/drawing/2018/hyperlinkcolor" val="tx"/>
                    </a:ext>
                  </a:extLst>
                </a:hlinkClick>
              </a:rPr>
              <a:t>documentation</a:t>
            </a:r>
            <a:r>
              <a:rPr lang="en-US" sz="5600" spc="-5" dirty="0">
                <a:solidFill>
                  <a:schemeClr val="tx1">
                    <a:lumMod val="65000"/>
                    <a:lumOff val="35000"/>
                  </a:schemeClr>
                </a:solidFill>
                <a:hlinkClick r:id="rId3">
                  <a:extLst>
                    <a:ext uri="{A12FA001-AC4F-418D-AE19-62706E023703}">
                      <ahyp:hlinkClr xmlns="" xmlns:ahyp="http://schemas.microsoft.com/office/drawing/2018/hyperlinkcolor" val="tx"/>
                    </a:ext>
                  </a:extLst>
                </a:hlinkClick>
              </a:rPr>
              <a:t>.</a:t>
            </a:r>
            <a:endParaRPr lang="en-US" sz="5600" dirty="0">
              <a:solidFill>
                <a:schemeClr val="tx1">
                  <a:lumMod val="65000"/>
                  <a:lumOff val="35000"/>
                </a:schemeClr>
              </a:solidFill>
            </a:endParaRPr>
          </a:p>
          <a:p>
            <a:endParaRPr lang="en-US" sz="5600" dirty="0"/>
          </a:p>
          <a:p>
            <a:r>
              <a:rPr lang="en-US" sz="5600" dirty="0">
                <a:hlinkClick r:id="rId4"/>
              </a:rPr>
              <a:t>https://www.geeksforgeeks.org/k-nearest-neighbours/</a:t>
            </a:r>
            <a:endParaRPr lang="x-none" sz="5600" dirty="0"/>
          </a:p>
          <a:p>
            <a:endParaRPr lang="x-none" dirty="0"/>
          </a:p>
          <a:p>
            <a:endParaRPr lang="x-none" dirty="0"/>
          </a:p>
        </p:txBody>
      </p:sp>
      <p:sp>
        <p:nvSpPr>
          <p:cNvPr id="12" name="Slide Number Placeholder 11">
            <a:extLst>
              <a:ext uri="{FF2B5EF4-FFF2-40B4-BE49-F238E27FC236}">
                <a16:creationId xmlns="" xmlns:a16="http://schemas.microsoft.com/office/drawing/2014/main" id="{498676C0-CC03-4C1C-4E34-5229F3A76627}"/>
              </a:ext>
            </a:extLst>
          </p:cNvPr>
          <p:cNvSpPr>
            <a:spLocks noGrp="1"/>
          </p:cNvSpPr>
          <p:nvPr>
            <p:ph type="sldNum" sz="quarter" idx="4"/>
          </p:nvPr>
        </p:nvSpPr>
        <p:spPr/>
        <p:txBody>
          <a:bodyPr/>
          <a:lstStyle/>
          <a:p>
            <a:fld id="{8C2E478F-E849-4A8C-AF1F-CBCC78A7CBFA}" type="slidenum">
              <a:rPr lang="en-US" smtClean="0"/>
              <a:pPr/>
              <a:t>21</a:t>
            </a:fld>
            <a:endParaRPr lang="en-US" dirty="0"/>
          </a:p>
        </p:txBody>
      </p:sp>
      <p:pic>
        <p:nvPicPr>
          <p:cNvPr id="1028" name="Picture 4" descr="References Images – Browse 188,688 ...">
            <a:extLst>
              <a:ext uri="{FF2B5EF4-FFF2-40B4-BE49-F238E27FC236}">
                <a16:creationId xmlns="" xmlns:a16="http://schemas.microsoft.com/office/drawing/2014/main" id="{A3F2FCAE-EDC7-823D-8279-02B514E93401}"/>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815546" y="1900769"/>
            <a:ext cx="4311249" cy="286894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3979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4F7706BE-EF2E-459C-8778-01DDD354C634}"/>
              </a:ext>
            </a:extLst>
          </p:cNvPr>
          <p:cNvSpPr>
            <a:spLocks noGrp="1"/>
          </p:cNvSpPr>
          <p:nvPr>
            <p:ph type="title"/>
          </p:nvPr>
        </p:nvSpPr>
        <p:spPr>
          <a:xfrm>
            <a:off x="464626" y="1929679"/>
            <a:ext cx="11015612" cy="1499321"/>
          </a:xfrm>
        </p:spPr>
        <p:txBody>
          <a:bodyPr>
            <a:normAutofit/>
          </a:bodyPr>
          <a:lstStyle/>
          <a:p>
            <a:r>
              <a:rPr lang="en-US" dirty="0"/>
              <a:t>Thank You</a:t>
            </a:r>
          </a:p>
        </p:txBody>
      </p:sp>
      <p:sp>
        <p:nvSpPr>
          <p:cNvPr id="4" name="Text Placeholder 3">
            <a:extLst>
              <a:ext uri="{FF2B5EF4-FFF2-40B4-BE49-F238E27FC236}">
                <a16:creationId xmlns="" xmlns:a16="http://schemas.microsoft.com/office/drawing/2014/main" id="{243D5AE3-F0D0-27DA-C129-DD2A13BA4BED}"/>
              </a:ext>
            </a:extLst>
          </p:cNvPr>
          <p:cNvSpPr>
            <a:spLocks noGrp="1"/>
          </p:cNvSpPr>
          <p:nvPr>
            <p:ph type="body" sz="quarter" idx="12"/>
          </p:nvPr>
        </p:nvSpPr>
        <p:spPr>
          <a:xfrm>
            <a:off x="3388776" y="3429000"/>
            <a:ext cx="5167313" cy="518795"/>
          </a:xfrm>
          <a:ln>
            <a:solidFill>
              <a:schemeClr val="tx1"/>
            </a:solidFill>
          </a:ln>
        </p:spPr>
        <p:txBody>
          <a:bodyPr/>
          <a:lstStyle/>
          <a:p>
            <a:r>
              <a:rPr lang="en-US" dirty="0"/>
              <a:t>Your Questions are Welcome?</a:t>
            </a:r>
            <a:endParaRPr lang="x-none" dirty="0"/>
          </a:p>
        </p:txBody>
      </p:sp>
    </p:spTree>
    <p:extLst>
      <p:ext uri="{BB962C8B-B14F-4D97-AF65-F5344CB8AC3E}">
        <p14:creationId xmlns=""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103950CF-5BF2-4FB0-A36C-48C194F39E12}"/>
              </a:ext>
            </a:extLst>
          </p:cNvPr>
          <p:cNvSpPr>
            <a:spLocks noGrp="1"/>
          </p:cNvSpPr>
          <p:nvPr>
            <p:ph type="title"/>
          </p:nvPr>
        </p:nvSpPr>
        <p:spPr>
          <a:xfrm>
            <a:off x="6095999" y="24572"/>
            <a:ext cx="5897217" cy="1471703"/>
          </a:xfrm>
        </p:spPr>
        <p:txBody>
          <a:bodyPr/>
          <a:lstStyle/>
          <a:p>
            <a:r>
              <a:rPr lang="en-US" dirty="0"/>
              <a:t>Goal of the Analysis</a:t>
            </a:r>
          </a:p>
        </p:txBody>
      </p:sp>
      <p:pic>
        <p:nvPicPr>
          <p:cNvPr id="5" name="Picture Placeholder 4" descr="table with various people working on their laptops">
            <a:extLst>
              <a:ext uri="{FF2B5EF4-FFF2-40B4-BE49-F238E27FC236}">
                <a16:creationId xmlns=""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 xmlns:a14="http://schemas.microsoft.com/office/drawing/2010/main">
                  <a14:imgLayer r:embed="rId4">
                    <a14:imgEffect>
                      <a14:saturation sat="0"/>
                    </a14:imgEffect>
                  </a14:imgLayer>
                </a14:imgProps>
              </a:ext>
              <a:ext uri="{28A0092B-C50C-407E-A947-70E740481C1C}">
                <a14:useLocalDpi xmlns="" xmlns:a14="http://schemas.microsoft.com/office/drawing/2010/main"/>
              </a:ext>
            </a:extLst>
          </a:blip>
          <a:srcRect l="23661" r="23661"/>
          <a:stretch/>
        </p:blipFill>
        <p:spPr>
          <a:xfrm>
            <a:off x="0" y="0"/>
            <a:ext cx="5416550" cy="6858000"/>
          </a:xfrm>
          <a:noFill/>
        </p:spPr>
      </p:pic>
      <p:sp>
        <p:nvSpPr>
          <p:cNvPr id="10" name="Text Placeholder 9">
            <a:extLst>
              <a:ext uri="{FF2B5EF4-FFF2-40B4-BE49-F238E27FC236}">
                <a16:creationId xmlns="" xmlns:a16="http://schemas.microsoft.com/office/drawing/2014/main" id="{255FA470-23EB-4512-8FFB-28DDAB08B002}"/>
              </a:ext>
            </a:extLst>
          </p:cNvPr>
          <p:cNvSpPr>
            <a:spLocks noGrp="1"/>
          </p:cNvSpPr>
          <p:nvPr>
            <p:ph type="body" sz="quarter" idx="16"/>
          </p:nvPr>
        </p:nvSpPr>
        <p:spPr>
          <a:xfrm>
            <a:off x="6195395" y="1546138"/>
            <a:ext cx="4023360" cy="464871"/>
          </a:xfrm>
        </p:spPr>
        <p:txBody>
          <a:bodyPr/>
          <a:lstStyle/>
          <a:p>
            <a:r>
              <a:rPr lang="en-US" dirty="0"/>
              <a:t>Investigation of the Crime</a:t>
            </a:r>
          </a:p>
        </p:txBody>
      </p:sp>
      <p:sp>
        <p:nvSpPr>
          <p:cNvPr id="37" name="Text Placeholder 36">
            <a:extLst>
              <a:ext uri="{FF2B5EF4-FFF2-40B4-BE49-F238E27FC236}">
                <a16:creationId xmlns="" xmlns:a16="http://schemas.microsoft.com/office/drawing/2014/main" id="{345A4B70-A0EA-A96A-4119-0857596AA211}"/>
              </a:ext>
            </a:extLst>
          </p:cNvPr>
          <p:cNvSpPr>
            <a:spLocks noGrp="1"/>
          </p:cNvSpPr>
          <p:nvPr>
            <p:ph type="body" sz="quarter" idx="17"/>
          </p:nvPr>
        </p:nvSpPr>
        <p:spPr>
          <a:xfrm>
            <a:off x="6096000" y="2782674"/>
            <a:ext cx="4670854" cy="3247423"/>
          </a:xfrm>
        </p:spPr>
        <p:txBody>
          <a:bodyPr/>
          <a:lstStyle/>
          <a:p>
            <a:pPr marL="0" marR="0" algn="just" rtl="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goal is to examine:</a:t>
            </a:r>
          </a:p>
          <a:p>
            <a:pPr marL="285750" marR="0" indent="-285750" algn="just" rtl="0">
              <a:lnSpc>
                <a:spcPct val="107000"/>
              </a:lnSpc>
              <a:spcBef>
                <a:spcPts val="0"/>
              </a:spcBef>
              <a:spcAft>
                <a:spcPts val="800"/>
              </a:spcAft>
              <a:buFont typeface="Arial" panose="020B0604020202020204" pitchFamily="34" charset="0"/>
              <a:buChar char="•"/>
            </a:pPr>
            <a:r>
              <a:rPr lang="en-US" sz="1800" kern="100" dirty="0">
                <a:latin typeface="Times New Roman" panose="02020603050405020304" pitchFamily="18" charset="0"/>
                <a:ea typeface="Calibri" panose="020F0502020204030204" pitchFamily="34" charset="0"/>
                <a:cs typeface="Arial" panose="020B0604020202020204" pitchFamily="34" charset="0"/>
              </a:rPr>
              <a:t>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he types of crime.</a:t>
            </a:r>
          </a:p>
          <a:p>
            <a:pPr marL="285750" marR="0" indent="-285750" algn="just" rtl="0">
              <a:lnSpc>
                <a:spcPct val="107000"/>
              </a:lnSpc>
              <a:spcBef>
                <a:spcPts val="0"/>
              </a:spcBef>
              <a:spcAft>
                <a:spcPts val="80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If there are correlations between the incidents and the areas.</a:t>
            </a:r>
          </a:p>
          <a:p>
            <a:pPr marL="285750" marR="0" indent="-285750" algn="just" rtl="0">
              <a:lnSpc>
                <a:spcPct val="107000"/>
              </a:lnSpc>
              <a:spcBef>
                <a:spcPts val="0"/>
              </a:spcBef>
              <a:spcAft>
                <a:spcPts val="800"/>
              </a:spcAft>
              <a:buFont typeface="Arial" panose="020B0604020202020204" pitchFamily="34" charset="0"/>
              <a:buChar char="•"/>
            </a:pPr>
            <a:r>
              <a:rPr lang="en-US" sz="1800" kern="100" dirty="0">
                <a:latin typeface="Times New Roman" panose="02020603050405020304" pitchFamily="18" charset="0"/>
                <a:ea typeface="Calibri" panose="020F0502020204030204" pitchFamily="34" charset="0"/>
                <a:cs typeface="Arial" panose="020B0604020202020204" pitchFamily="34" charset="0"/>
              </a:rPr>
              <a:t>For analysis, three clustering algorithms </a:t>
            </a:r>
          </a:p>
          <a:p>
            <a:pPr marL="285750" marR="0" indent="-285750" algn="just" rtl="0">
              <a:lnSpc>
                <a:spcPct val="107000"/>
              </a:lnSpc>
              <a:spcBef>
                <a:spcPts val="0"/>
              </a:spcBef>
              <a:spcAft>
                <a:spcPts val="800"/>
              </a:spcAft>
              <a:buFont typeface="Arial" panose="020B0604020202020204" pitchFamily="34" charset="0"/>
              <a:buChar char="•"/>
            </a:pPr>
            <a:r>
              <a:rPr lang="en-US" sz="1800" kern="100" dirty="0">
                <a:latin typeface="Times New Roman" panose="02020603050405020304" pitchFamily="18" charset="0"/>
                <a:ea typeface="Calibri" panose="020F0502020204030204" pitchFamily="34" charset="0"/>
                <a:cs typeface="Arial" panose="020B0604020202020204" pitchFamily="34" charset="0"/>
              </a:rPr>
              <a:t>Evaluating the result with silhouette score or accuracy of each algorithm. </a:t>
            </a:r>
            <a:endParaRPr lang="en-US" dirty="0"/>
          </a:p>
          <a:p>
            <a:endParaRPr lang="en-US" dirty="0"/>
          </a:p>
        </p:txBody>
      </p:sp>
      <p:sp>
        <p:nvSpPr>
          <p:cNvPr id="4" name="Slide Number Placeholder 3">
            <a:extLst>
              <a:ext uri="{FF2B5EF4-FFF2-40B4-BE49-F238E27FC236}">
                <a16:creationId xmlns=""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3</a:t>
            </a:fld>
            <a:endParaRPr lang="en-US" dirty="0"/>
          </a:p>
        </p:txBody>
      </p:sp>
    </p:spTree>
    <p:extLst>
      <p:ext uri="{BB962C8B-B14F-4D97-AF65-F5344CB8AC3E}">
        <p14:creationId xmlns=""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 xmlns:a14="http://schemas.microsoft.com/office/drawing/2010/main">
                  <a14:imgLayer r:embed="rId4">
                    <a14:imgEffect>
                      <a14:saturation sat="0"/>
                    </a14:imgEffect>
                  </a14:imgLayer>
                </a14:imgProps>
              </a:ext>
            </a:extLst>
          </a:blip>
          <a:srcRect l="20411" r="20411"/>
          <a:stretch/>
        </p:blipFill>
        <p:spPr>
          <a:xfrm>
            <a:off x="0" y="0"/>
            <a:ext cx="6096000" cy="6867922"/>
          </a:xfrm>
        </p:spPr>
      </p:pic>
      <p:sp>
        <p:nvSpPr>
          <p:cNvPr id="2" name="Text Placeholder 1">
            <a:extLst>
              <a:ext uri="{FF2B5EF4-FFF2-40B4-BE49-F238E27FC236}">
                <a16:creationId xmlns="" xmlns:a16="http://schemas.microsoft.com/office/drawing/2014/main" id="{B156CAF1-214F-4566-9B0D-DACA1063E8C8}"/>
              </a:ext>
            </a:extLst>
          </p:cNvPr>
          <p:cNvSpPr>
            <a:spLocks noGrp="1"/>
          </p:cNvSpPr>
          <p:nvPr>
            <p:ph type="body" idx="1"/>
          </p:nvPr>
        </p:nvSpPr>
        <p:spPr>
          <a:xfrm>
            <a:off x="6664500" y="867900"/>
            <a:ext cx="5527500" cy="763192"/>
          </a:xfrm>
        </p:spPr>
        <p:txBody>
          <a:bodyPr/>
          <a:lstStyle/>
          <a:p>
            <a:pPr marR="0" lvl="0" algn="just" rtl="0">
              <a:lnSpc>
                <a:spcPct val="107000"/>
              </a:lnSpc>
              <a:spcBef>
                <a:spcPts val="0"/>
              </a:spcBef>
              <a:spcAft>
                <a:spcPts val="800"/>
              </a:spcAft>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Data DESCRIPTION</a:t>
            </a:r>
            <a:endParaRPr lang="en-US" sz="1100" dirty="0">
              <a:effectLst/>
              <a:latin typeface="Times New Roman" panose="02020603050405020304" pitchFamily="18" charset="0"/>
              <a:ea typeface="Times New Roman" panose="02020603050405020304" pitchFamily="18" charset="0"/>
            </a:endParaRPr>
          </a:p>
        </p:txBody>
      </p:sp>
      <p:sp>
        <p:nvSpPr>
          <p:cNvPr id="6" name="Slide Number Placeholder 5">
            <a:extLst>
              <a:ext uri="{FF2B5EF4-FFF2-40B4-BE49-F238E27FC236}">
                <a16:creationId xmlns="" xmlns:a16="http://schemas.microsoft.com/office/drawing/2014/main" id="{FC6A5C12-E784-444E-B868-DE2AE85742BB}"/>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4</a:t>
            </a:fld>
            <a:endParaRPr lang="en-US" dirty="0"/>
          </a:p>
        </p:txBody>
      </p:sp>
      <p:sp>
        <p:nvSpPr>
          <p:cNvPr id="10" name="Text Placeholder 36">
            <a:extLst>
              <a:ext uri="{FF2B5EF4-FFF2-40B4-BE49-F238E27FC236}">
                <a16:creationId xmlns="" xmlns:a16="http://schemas.microsoft.com/office/drawing/2014/main" id="{798DAD88-2372-53DC-2BAB-F941540ED0A0}"/>
              </a:ext>
            </a:extLst>
          </p:cNvPr>
          <p:cNvSpPr txBox="1">
            <a:spLocks/>
          </p:cNvSpPr>
          <p:nvPr/>
        </p:nvSpPr>
        <p:spPr>
          <a:xfrm>
            <a:off x="6096000" y="1809950"/>
            <a:ext cx="5453269" cy="4479494"/>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07000"/>
              </a:lnSpc>
              <a:spcBef>
                <a:spcPts val="0"/>
              </a:spcBef>
              <a:spcAft>
                <a:spcPts val="8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Dataset: NIJ(National Institute of Justice)</a:t>
            </a:r>
          </a:p>
          <a:p>
            <a:pPr marL="457200" marR="0" algn="l" rtl="0">
              <a:lnSpc>
                <a:spcPct val="107000"/>
              </a:lnSpc>
              <a:spcBef>
                <a:spcPts val="0"/>
              </a:spcBef>
              <a:spcAft>
                <a:spcPts val="800"/>
              </a:spcAft>
            </a:pPr>
            <a:r>
              <a:rPr lang="en-US" altLang="x-none" sz="1200" dirty="0">
                <a:latin typeface="Times New Roman" panose="02020603050405020304" pitchFamily="18" charset="0"/>
                <a:ea typeface="Times New Roman" panose="02020603050405020304" pitchFamily="18" charset="0"/>
                <a:cs typeface="Times New Roman" panose="02020603050405020304" pitchFamily="18" charset="0"/>
              </a:rPr>
              <a:t>T</a:t>
            </a:r>
            <a:r>
              <a:rPr kumimoji="0" lang="x-none" altLang="x-non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ime frame</a:t>
            </a:r>
            <a:r>
              <a:rPr kumimoji="0" lang="en-US" altLang="x-non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x-none" altLang="x-non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NIJ2015_Jan01_Dec31</a:t>
            </a:r>
          </a:p>
          <a:p>
            <a:pPr marL="457200" marR="0" algn="l" rtl="0">
              <a:lnSpc>
                <a:spcPct val="107000"/>
              </a:lnSpc>
              <a:spcBef>
                <a:spcPts val="0"/>
              </a:spcBef>
              <a:spcAft>
                <a:spcPts val="800"/>
              </a:spcAft>
            </a:pPr>
            <a:r>
              <a:rPr lang="en-US" sz="1200" strike="noStrike" kern="100" dirty="0">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 xmlns:ahyp="http://schemas.microsoft.com/office/drawing/2018/hyperlinkcolor" val="tx"/>
                    </a:ext>
                  </a:extLst>
                </a:hlinkClick>
              </a:rPr>
              <a:t>2015, full year (zip, 13.8 MB)</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a:solidFill>
                  <a:srgbClr val="1B1B1B"/>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posted September 1, 2016</a:t>
            </a:r>
            <a:endParaRPr lang="en-US" sz="1200" kern="100" dirty="0">
              <a:latin typeface="Times New Roman" panose="02020603050405020304" pitchFamily="18" charset="0"/>
              <a:ea typeface="Calibri" panose="020F0502020204030204" pitchFamily="34" charset="0"/>
              <a:cs typeface="Times New Roman" panose="02020603050405020304" pitchFamily="18" charset="0"/>
            </a:endParaRPr>
          </a:p>
          <a:p>
            <a:pPr marR="0" indent="0" algn="l" rtl="0">
              <a:lnSpc>
                <a:spcPct val="107000"/>
              </a:lnSpc>
              <a:spcBef>
                <a:spcPts val="0"/>
              </a:spcBef>
              <a:spcAft>
                <a:spcPts val="800"/>
              </a:spcAft>
              <a:buNone/>
            </a:pPr>
            <a:r>
              <a:rPr lang="en-US" sz="1200" dirty="0">
                <a:solidFill>
                  <a:schemeClr val="accent5">
                    <a:lumMod val="50000"/>
                    <a:lumOff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 xmlns:ahyp="http://schemas.microsoft.com/office/drawing/2018/hyperlinkcolor" val="tx"/>
                    </a:ext>
                  </a:extLst>
                </a:hlinkClick>
              </a:rPr>
              <a:t>https://nij.ojp.gov/funding/real-time-crime-forecasting-challenge-posting#data</a:t>
            </a:r>
            <a:endParaRPr lang="en-US" sz="1200" dirty="0">
              <a:solidFill>
                <a:schemeClr val="accent5">
                  <a:lumMod val="50000"/>
                  <a:lumOff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Low" eaLnBrk="0" fontAlgn="base" hangingPunct="0">
              <a:lnSpc>
                <a:spcPct val="100000"/>
              </a:lnSpc>
              <a:spcBef>
                <a:spcPct val="0"/>
              </a:spcBef>
              <a:spcAft>
                <a:spcPct val="0"/>
              </a:spcAft>
            </a:pPr>
            <a:r>
              <a:rPr lang="en-US" altLang="x-none" sz="1200" dirty="0">
                <a:latin typeface="Times New Roman" panose="02020603050405020304" pitchFamily="18" charset="0"/>
                <a:ea typeface="Times New Roman" panose="02020603050405020304" pitchFamily="18" charset="0"/>
                <a:cs typeface="Times New Roman" panose="02020603050405020304" pitchFamily="18" charset="0"/>
              </a:rPr>
              <a:t>C</a:t>
            </a:r>
            <a:r>
              <a:rPr kumimoji="0" lang="x-none" altLang="x-non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onsists of 8 columns and total 208084 entries.</a:t>
            </a:r>
            <a:endParaRPr lang="en-US" altLang="x-none" sz="1200" dirty="0">
              <a:latin typeface="Times New Roman" panose="02020603050405020304" pitchFamily="18" charset="0"/>
              <a:cs typeface="Times New Roman" panose="02020603050405020304" pitchFamily="18" charset="0"/>
            </a:endParaRPr>
          </a:p>
          <a:p>
            <a:pPr algn="justLow" eaLnBrk="0" fontAlgn="base" hangingPunct="0">
              <a:lnSpc>
                <a:spcPct val="100000"/>
              </a:lnSpc>
              <a:spcBef>
                <a:spcPct val="0"/>
              </a:spcBef>
              <a:spcAft>
                <a:spcPct val="0"/>
              </a:spcAft>
            </a:pPr>
            <a:r>
              <a:rPr kumimoji="0" lang="en-US" altLang="x-non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Columns have </a:t>
            </a:r>
            <a:r>
              <a:rPr kumimoji="0" lang="x-none" altLang="x-non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entries such as person crime, traffic, property crime, criminal/admin, non-criminal and disorder which will help to analyze the types</a:t>
            </a:r>
            <a:r>
              <a:rPr kumimoji="0" lang="en-US" altLang="x-non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of</a:t>
            </a:r>
            <a:r>
              <a:rPr kumimoji="0" lang="x-none" altLang="x-none"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crime</a:t>
            </a:r>
            <a:r>
              <a:rPr lang="en-US" altLang="x-none" sz="12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solidFill>
                <a:schemeClr val="accent5">
                  <a:lumMod val="50000"/>
                  <a:lumOff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0" indent="0" algn="l" rtl="0">
              <a:lnSpc>
                <a:spcPct val="107000"/>
              </a:lnSpc>
              <a:spcBef>
                <a:spcPts val="0"/>
              </a:spcBef>
              <a:spcAft>
                <a:spcPts val="800"/>
              </a:spcAft>
              <a:buNone/>
            </a:pPr>
            <a:endParaRPr lang="en-US" sz="2400" dirty="0">
              <a:solidFill>
                <a:schemeClr val="accent5">
                  <a:lumMod val="50000"/>
                  <a:lumOff val="50000"/>
                </a:schemeClr>
              </a:solidFill>
            </a:endParaRPr>
          </a:p>
        </p:txBody>
      </p:sp>
      <p:graphicFrame>
        <p:nvGraphicFramePr>
          <p:cNvPr id="11" name="Table 10">
            <a:extLst>
              <a:ext uri="{FF2B5EF4-FFF2-40B4-BE49-F238E27FC236}">
                <a16:creationId xmlns="" xmlns:a16="http://schemas.microsoft.com/office/drawing/2014/main" id="{26883A2A-044E-42A3-CF63-856BC57DEC76}"/>
              </a:ext>
            </a:extLst>
          </p:cNvPr>
          <p:cNvGraphicFramePr>
            <a:graphicFrameLocks noGrp="1"/>
          </p:cNvGraphicFramePr>
          <p:nvPr>
            <p:extLst>
              <p:ext uri="{D42A27DB-BD31-4B8C-83A1-F6EECF244321}">
                <p14:modId xmlns="" xmlns:p14="http://schemas.microsoft.com/office/powerpoint/2010/main" val="1379903950"/>
              </p:ext>
            </p:extLst>
          </p:nvPr>
        </p:nvGraphicFramePr>
        <p:xfrm>
          <a:off x="6547322" y="4108308"/>
          <a:ext cx="4030507" cy="2181136"/>
        </p:xfrm>
        <a:graphic>
          <a:graphicData uri="http://schemas.openxmlformats.org/drawingml/2006/table">
            <a:tbl>
              <a:tblPr firstRow="1" firstCol="1" bandRow="1">
                <a:tableStyleId>{793D81CF-94F2-401A-BA57-92F5A7B2D0C5}</a:tableStyleId>
              </a:tblPr>
              <a:tblGrid>
                <a:gridCol w="1343356">
                  <a:extLst>
                    <a:ext uri="{9D8B030D-6E8A-4147-A177-3AD203B41FA5}">
                      <a16:colId xmlns="" xmlns:a16="http://schemas.microsoft.com/office/drawing/2014/main" val="2328610694"/>
                    </a:ext>
                  </a:extLst>
                </a:gridCol>
                <a:gridCol w="1343356">
                  <a:extLst>
                    <a:ext uri="{9D8B030D-6E8A-4147-A177-3AD203B41FA5}">
                      <a16:colId xmlns="" xmlns:a16="http://schemas.microsoft.com/office/drawing/2014/main" val="330924936"/>
                    </a:ext>
                  </a:extLst>
                </a:gridCol>
                <a:gridCol w="1343795">
                  <a:extLst>
                    <a:ext uri="{9D8B030D-6E8A-4147-A177-3AD203B41FA5}">
                      <a16:colId xmlns="" xmlns:a16="http://schemas.microsoft.com/office/drawing/2014/main" val="951981940"/>
                    </a:ext>
                  </a:extLst>
                </a:gridCol>
              </a:tblGrid>
              <a:tr h="214879">
                <a:tc>
                  <a:txBody>
                    <a:bodyPr/>
                    <a:lstStyle/>
                    <a:p>
                      <a:pPr marL="0" marR="0" algn="l">
                        <a:spcBef>
                          <a:spcPts val="0"/>
                        </a:spcBef>
                        <a:spcAft>
                          <a:spcPts val="0"/>
                        </a:spcAft>
                      </a:pPr>
                      <a:r>
                        <a:rPr lang="en-US" sz="1400" kern="100" dirty="0">
                          <a:effectLst/>
                        </a:rPr>
                        <a:t>CATEGORY</a:t>
                      </a:r>
                      <a:endParaRPr lang="en-US" sz="12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dirty="0">
                          <a:effectLst/>
                        </a:rPr>
                        <a:t>Nominal</a:t>
                      </a:r>
                      <a:endParaRPr lang="en-US" sz="12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dirty="0">
                          <a:effectLst/>
                        </a:rPr>
                        <a:t>Discrete</a:t>
                      </a:r>
                      <a:endParaRPr lang="en-US" sz="12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 xmlns:a16="http://schemas.microsoft.com/office/drawing/2014/main" val="2907783662"/>
                  </a:ext>
                </a:extLst>
              </a:tr>
              <a:tr h="285443">
                <a:tc>
                  <a:txBody>
                    <a:bodyPr/>
                    <a:lstStyle/>
                    <a:p>
                      <a:pPr marL="0" marR="0" algn="l">
                        <a:spcBef>
                          <a:spcPts val="0"/>
                        </a:spcBef>
                        <a:spcAft>
                          <a:spcPts val="0"/>
                        </a:spcAft>
                      </a:pPr>
                      <a:r>
                        <a:rPr lang="en-US" sz="1400" kern="100" dirty="0">
                          <a:effectLst/>
                        </a:rPr>
                        <a:t>CALL GROUPS</a:t>
                      </a:r>
                      <a:endParaRPr lang="en-US" sz="12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dirty="0">
                          <a:effectLst/>
                        </a:rPr>
                        <a:t>Nominal</a:t>
                      </a:r>
                      <a:endParaRPr lang="en-US" sz="12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dirty="0">
                          <a:effectLst/>
                        </a:rPr>
                        <a:t>Discrete</a:t>
                      </a:r>
                    </a:p>
                  </a:txBody>
                  <a:tcPr marL="68580" marR="68580" marT="0" marB="0"/>
                </a:tc>
                <a:extLst>
                  <a:ext uri="{0D108BD9-81ED-4DB2-BD59-A6C34878D82A}">
                    <a16:rowId xmlns="" xmlns:a16="http://schemas.microsoft.com/office/drawing/2014/main" val="3212456367"/>
                  </a:ext>
                </a:extLst>
              </a:tr>
              <a:tr h="277482">
                <a:tc>
                  <a:txBody>
                    <a:bodyPr/>
                    <a:lstStyle/>
                    <a:p>
                      <a:pPr marL="0" marR="0" algn="l">
                        <a:spcBef>
                          <a:spcPts val="0"/>
                        </a:spcBef>
                        <a:spcAft>
                          <a:spcPts val="0"/>
                        </a:spcAft>
                      </a:pPr>
                      <a:r>
                        <a:rPr lang="en-US" sz="1400" kern="100">
                          <a:effectLst/>
                        </a:rPr>
                        <a:t>Final_case_type</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a:effectLst/>
                        </a:rPr>
                        <a:t>Nominal</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a:effectLst/>
                        </a:rPr>
                        <a:t>Discrete</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 xmlns:a16="http://schemas.microsoft.com/office/drawing/2014/main" val="2330891616"/>
                  </a:ext>
                </a:extLst>
              </a:tr>
              <a:tr h="285443">
                <a:tc>
                  <a:txBody>
                    <a:bodyPr/>
                    <a:lstStyle/>
                    <a:p>
                      <a:pPr marL="0" marR="0" algn="l">
                        <a:spcBef>
                          <a:spcPts val="0"/>
                        </a:spcBef>
                        <a:spcAft>
                          <a:spcPts val="0"/>
                        </a:spcAft>
                      </a:pPr>
                      <a:r>
                        <a:rPr lang="en-US" sz="1400" kern="100">
                          <a:effectLst/>
                        </a:rPr>
                        <a:t>CASE DESC</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a:effectLst/>
                        </a:rPr>
                        <a:t>Nominal</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a:effectLst/>
                        </a:rPr>
                        <a:t>Discrete</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 xmlns:a16="http://schemas.microsoft.com/office/drawing/2014/main" val="2229831041"/>
                  </a:ext>
                </a:extLst>
              </a:tr>
              <a:tr h="277482">
                <a:tc>
                  <a:txBody>
                    <a:bodyPr/>
                    <a:lstStyle/>
                    <a:p>
                      <a:pPr marL="0" marR="0" algn="l">
                        <a:spcBef>
                          <a:spcPts val="0"/>
                        </a:spcBef>
                        <a:spcAft>
                          <a:spcPts val="0"/>
                        </a:spcAft>
                      </a:pPr>
                      <a:r>
                        <a:rPr lang="en-US" sz="1400" kern="100">
                          <a:effectLst/>
                        </a:rPr>
                        <a:t>occ_date</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a:effectLst/>
                        </a:rPr>
                        <a:t>interval</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dirty="0">
                          <a:effectLst/>
                        </a:rPr>
                        <a:t>Discrete</a:t>
                      </a:r>
                      <a:endParaRPr lang="en-US" sz="12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 xmlns:a16="http://schemas.microsoft.com/office/drawing/2014/main" val="936790312"/>
                  </a:ext>
                </a:extLst>
              </a:tr>
              <a:tr h="285443">
                <a:tc>
                  <a:txBody>
                    <a:bodyPr/>
                    <a:lstStyle/>
                    <a:p>
                      <a:pPr marL="0" marR="0" algn="l">
                        <a:spcBef>
                          <a:spcPts val="0"/>
                        </a:spcBef>
                        <a:spcAft>
                          <a:spcPts val="0"/>
                        </a:spcAft>
                      </a:pPr>
                      <a:r>
                        <a:rPr lang="en-US" sz="1400" kern="100">
                          <a:effectLst/>
                        </a:rPr>
                        <a:t>X_coordinate</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a:effectLst/>
                        </a:rPr>
                        <a:t>Ratio</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a:effectLst/>
                        </a:rPr>
                        <a:t>Continuous</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 xmlns:a16="http://schemas.microsoft.com/office/drawing/2014/main" val="1160749616"/>
                  </a:ext>
                </a:extLst>
              </a:tr>
              <a:tr h="277482">
                <a:tc>
                  <a:txBody>
                    <a:bodyPr/>
                    <a:lstStyle/>
                    <a:p>
                      <a:pPr marL="0" marR="0" algn="l">
                        <a:spcBef>
                          <a:spcPts val="0"/>
                        </a:spcBef>
                        <a:spcAft>
                          <a:spcPts val="0"/>
                        </a:spcAft>
                      </a:pPr>
                      <a:r>
                        <a:rPr lang="en-US" sz="1400" kern="100">
                          <a:effectLst/>
                        </a:rPr>
                        <a:t>Y_coordinate</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a:effectLst/>
                        </a:rPr>
                        <a:t>Ratio</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a:effectLst/>
                        </a:rPr>
                        <a:t>Continuous</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 xmlns:a16="http://schemas.microsoft.com/office/drawing/2014/main" val="2991331913"/>
                  </a:ext>
                </a:extLst>
              </a:tr>
              <a:tr h="277482">
                <a:tc>
                  <a:txBody>
                    <a:bodyPr/>
                    <a:lstStyle/>
                    <a:p>
                      <a:pPr marL="0" marR="0" algn="l">
                        <a:spcBef>
                          <a:spcPts val="0"/>
                        </a:spcBef>
                        <a:spcAft>
                          <a:spcPts val="0"/>
                        </a:spcAft>
                      </a:pPr>
                      <a:r>
                        <a:rPr lang="en-US" sz="1400" kern="100">
                          <a:effectLst/>
                        </a:rPr>
                        <a:t>Census_tract</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a:effectLst/>
                        </a:rPr>
                        <a:t>Nominal</a:t>
                      </a:r>
                      <a:endParaRPr lang="en-US" sz="12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0" marR="0" algn="l">
                        <a:spcBef>
                          <a:spcPts val="0"/>
                        </a:spcBef>
                        <a:spcAft>
                          <a:spcPts val="0"/>
                        </a:spcAft>
                      </a:pPr>
                      <a:r>
                        <a:rPr lang="en-US" sz="1400" kern="100" dirty="0">
                          <a:effectLst/>
                        </a:rPr>
                        <a:t>Discrete</a:t>
                      </a:r>
                      <a:endParaRPr lang="en-US" sz="12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 xmlns:a16="http://schemas.microsoft.com/office/drawing/2014/main" val="1542480134"/>
                  </a:ext>
                </a:extLst>
              </a:tr>
            </a:tbl>
          </a:graphicData>
        </a:graphic>
      </p:graphicFrame>
    </p:spTree>
    <p:extLst>
      <p:ext uri="{BB962C8B-B14F-4D97-AF65-F5344CB8AC3E}">
        <p14:creationId xmlns=""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descr="Table Goes Here">
            <a:extLst>
              <a:ext uri="{FF2B5EF4-FFF2-40B4-BE49-F238E27FC236}">
                <a16:creationId xmlns="" xmlns:a16="http://schemas.microsoft.com/office/drawing/2014/main" id="{F38F91FB-F94E-6A49-A43E-D4AA13566207}"/>
              </a:ext>
            </a:extLst>
          </p:cNvPr>
          <p:cNvGraphicFramePr>
            <a:graphicFrameLocks noGrp="1"/>
          </p:cNvGraphicFramePr>
          <p:nvPr>
            <p:ph sz="quarter" idx="12"/>
            <p:extLst>
              <p:ext uri="{D42A27DB-BD31-4B8C-83A1-F6EECF244321}">
                <p14:modId xmlns="" xmlns:p14="http://schemas.microsoft.com/office/powerpoint/2010/main" val="977698801"/>
              </p:ext>
            </p:extLst>
          </p:nvPr>
        </p:nvGraphicFramePr>
        <p:xfrm>
          <a:off x="6310265" y="3512746"/>
          <a:ext cx="5184684" cy="3032909"/>
        </p:xfrm>
        <a:graphic>
          <a:graphicData uri="http://schemas.openxmlformats.org/drawingml/2006/table">
            <a:tbl>
              <a:tblPr firstRow="1">
                <a:tableStyleId>{793D81CF-94F2-401A-BA57-92F5A7B2D0C5}</a:tableStyleId>
              </a:tblPr>
              <a:tblGrid>
                <a:gridCol w="1875039">
                  <a:extLst>
                    <a:ext uri="{9D8B030D-6E8A-4147-A177-3AD203B41FA5}">
                      <a16:colId xmlns="" xmlns:a16="http://schemas.microsoft.com/office/drawing/2014/main" val="2023951014"/>
                    </a:ext>
                  </a:extLst>
                </a:gridCol>
                <a:gridCol w="1822703">
                  <a:extLst>
                    <a:ext uri="{9D8B030D-6E8A-4147-A177-3AD203B41FA5}">
                      <a16:colId xmlns="" xmlns:a16="http://schemas.microsoft.com/office/drawing/2014/main" val="921606774"/>
                    </a:ext>
                  </a:extLst>
                </a:gridCol>
                <a:gridCol w="1486942">
                  <a:extLst>
                    <a:ext uri="{9D8B030D-6E8A-4147-A177-3AD203B41FA5}">
                      <a16:colId xmlns="" xmlns:a16="http://schemas.microsoft.com/office/drawing/2014/main" val="2906063091"/>
                    </a:ext>
                  </a:extLst>
                </a:gridCol>
              </a:tblGrid>
              <a:tr h="672515">
                <a:tc>
                  <a:txBody>
                    <a:bodyPr/>
                    <a:lstStyle/>
                    <a:p>
                      <a:pPr algn="ctr"/>
                      <a:endParaRPr lang="en-US" sz="1800" b="0" dirty="0">
                        <a:latin typeface="+mn-lt"/>
                        <a:cs typeface="Biome Light" panose="020B0303030204020804" pitchFamily="34" charset="0"/>
                      </a:endParaRPr>
                    </a:p>
                  </a:txBody>
                  <a:tcPr anchor="ctr"/>
                </a:tc>
                <a:tc>
                  <a:txBody>
                    <a:bodyPr/>
                    <a:lstStyle/>
                    <a:p>
                      <a:pPr algn="ctr"/>
                      <a:endParaRPr lang="en-US" sz="1800" b="0" dirty="0">
                        <a:latin typeface="+mn-lt"/>
                        <a:cs typeface="Biome Light" panose="020B0303030204020804" pitchFamily="34" charset="0"/>
                      </a:endParaRPr>
                    </a:p>
                  </a:txBody>
                  <a:tcPr anchor="ctr"/>
                </a:tc>
                <a:tc>
                  <a:txBody>
                    <a:bodyPr/>
                    <a:lstStyle/>
                    <a:p>
                      <a:pPr algn="ctr"/>
                      <a:endParaRPr lang="en-US" sz="1800" b="0" dirty="0">
                        <a:latin typeface="+mn-lt"/>
                        <a:cs typeface="Biome Light" panose="020B0303030204020804" pitchFamily="34" charset="0"/>
                      </a:endParaRPr>
                    </a:p>
                  </a:txBody>
                  <a:tcPr anchor="ctr"/>
                </a:tc>
                <a:extLst>
                  <a:ext uri="{0D108BD9-81ED-4DB2-BD59-A6C34878D82A}">
                    <a16:rowId xmlns="" xmlns:a16="http://schemas.microsoft.com/office/drawing/2014/main" val="983420419"/>
                  </a:ext>
                </a:extLst>
              </a:tr>
              <a:tr h="812130">
                <a:tc>
                  <a:txBody>
                    <a:bodyPr/>
                    <a:lstStyle/>
                    <a:p>
                      <a:pPr marL="0" marR="0" algn="just" rtl="0">
                        <a:lnSpc>
                          <a:spcPct val="107000"/>
                        </a:lnSpc>
                        <a:spcBef>
                          <a:spcPts val="0"/>
                        </a:spcBef>
                        <a:spcAft>
                          <a:spcPts val="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CATEGORY</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rtl="0">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Arial" panose="020B0604020202020204" pitchFamily="34" charset="0"/>
                        </a:rPr>
                        <a:t>Nominal</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rtl="0">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Arial" panose="020B0604020202020204" pitchFamily="34" charset="0"/>
                        </a:rPr>
                        <a:t>Discrete</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3883246291"/>
                  </a:ext>
                </a:extLst>
              </a:tr>
              <a:tr h="812130">
                <a:tc>
                  <a:txBody>
                    <a:bodyPr/>
                    <a:lstStyle/>
                    <a:p>
                      <a:pPr marL="0" marR="0" algn="just" rtl="0">
                        <a:lnSpc>
                          <a:spcPct val="107000"/>
                        </a:lnSpc>
                        <a:spcBef>
                          <a:spcPts val="0"/>
                        </a:spcBef>
                        <a:spcAft>
                          <a:spcPts val="0"/>
                        </a:spcAft>
                      </a:pPr>
                      <a:r>
                        <a:rPr lang="en-US" sz="1400" kern="100" dirty="0" err="1">
                          <a:effectLst/>
                          <a:latin typeface="Times New Roman" panose="02020603050405020304" pitchFamily="18" charset="0"/>
                          <a:ea typeface="Calibri" panose="020F0502020204030204" pitchFamily="34" charset="0"/>
                          <a:cs typeface="Arial" panose="020B0604020202020204" pitchFamily="34" charset="0"/>
                        </a:rPr>
                        <a:t>X_coordinate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rtl="0">
                        <a:lnSpc>
                          <a:spcPct val="107000"/>
                        </a:lnSpc>
                        <a:spcBef>
                          <a:spcPts val="0"/>
                        </a:spcBef>
                        <a:spcAft>
                          <a:spcPts val="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Ratio</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rtl="0">
                        <a:lnSpc>
                          <a:spcPct val="107000"/>
                        </a:lnSpc>
                        <a:spcBef>
                          <a:spcPts val="0"/>
                        </a:spcBef>
                        <a:spcAft>
                          <a:spcPts val="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Continuous</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2173523013"/>
                  </a:ext>
                </a:extLst>
              </a:tr>
              <a:tr h="736134">
                <a:tc>
                  <a:txBody>
                    <a:bodyPr/>
                    <a:lstStyle/>
                    <a:p>
                      <a:pPr marL="0" marR="0" algn="just" rtl="0">
                        <a:lnSpc>
                          <a:spcPct val="107000"/>
                        </a:lnSpc>
                        <a:spcBef>
                          <a:spcPts val="0"/>
                        </a:spcBef>
                        <a:spcAft>
                          <a:spcPts val="0"/>
                        </a:spcAft>
                      </a:pPr>
                      <a:r>
                        <a:rPr lang="en-US" sz="1400" kern="100" dirty="0" err="1">
                          <a:effectLst/>
                          <a:latin typeface="Times New Roman" panose="02020603050405020304" pitchFamily="18" charset="0"/>
                          <a:ea typeface="Calibri" panose="020F0502020204030204" pitchFamily="34" charset="0"/>
                          <a:cs typeface="Arial" panose="020B0604020202020204" pitchFamily="34" charset="0"/>
                        </a:rPr>
                        <a:t>Y_coordinate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rtl="0">
                        <a:lnSpc>
                          <a:spcPct val="107000"/>
                        </a:lnSpc>
                        <a:spcBef>
                          <a:spcPts val="0"/>
                        </a:spcBef>
                        <a:spcAft>
                          <a:spcPts val="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Ratio</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rtl="0">
                        <a:lnSpc>
                          <a:spcPct val="107000"/>
                        </a:lnSpc>
                        <a:spcBef>
                          <a:spcPts val="0"/>
                        </a:spcBef>
                        <a:spcAft>
                          <a:spcPts val="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Continuous</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3502607855"/>
                  </a:ext>
                </a:extLst>
              </a:tr>
            </a:tbl>
          </a:graphicData>
        </a:graphic>
      </p:graphicFrame>
      <p:sp>
        <p:nvSpPr>
          <p:cNvPr id="3" name="Slide Number Placeholder 2">
            <a:extLst>
              <a:ext uri="{FF2B5EF4-FFF2-40B4-BE49-F238E27FC236}">
                <a16:creationId xmlns="" xmlns:a16="http://schemas.microsoft.com/office/drawing/2014/main" id="{9E3ABF23-A302-B9F8-B428-94A4A90BDF36}"/>
              </a:ext>
            </a:extLst>
          </p:cNvPr>
          <p:cNvSpPr>
            <a:spLocks noGrp="1"/>
          </p:cNvSpPr>
          <p:nvPr>
            <p:ph type="sldNum" sz="quarter" idx="11"/>
          </p:nvPr>
        </p:nvSpPr>
        <p:spPr>
          <a:xfrm>
            <a:off x="11549269" y="6468303"/>
            <a:ext cx="443948" cy="365125"/>
          </a:xfrm>
        </p:spPr>
        <p:txBody>
          <a:bodyPr/>
          <a:lstStyle/>
          <a:p>
            <a:fld id="{8C2E478F-E849-4A8C-AF1F-CBCC78A7CBFA}" type="slidenum">
              <a:rPr lang="en-US" smtClean="0"/>
              <a:pPr/>
              <a:t>5</a:t>
            </a:fld>
            <a:endParaRPr lang="en-US" dirty="0"/>
          </a:p>
        </p:txBody>
      </p:sp>
      <p:sp>
        <p:nvSpPr>
          <p:cNvPr id="6" name="TextBox 5">
            <a:extLst>
              <a:ext uri="{FF2B5EF4-FFF2-40B4-BE49-F238E27FC236}">
                <a16:creationId xmlns="" xmlns:a16="http://schemas.microsoft.com/office/drawing/2014/main" id="{CC7213F6-B0A0-AB0E-DD11-04267311C584}"/>
              </a:ext>
            </a:extLst>
          </p:cNvPr>
          <p:cNvSpPr txBox="1"/>
          <p:nvPr/>
        </p:nvSpPr>
        <p:spPr>
          <a:xfrm>
            <a:off x="292001" y="1497069"/>
            <a:ext cx="9887581" cy="2279983"/>
          </a:xfrm>
          <a:prstGeom prst="rect">
            <a:avLst/>
          </a:prstGeom>
          <a:noFill/>
        </p:spPr>
        <p:txBody>
          <a:bodyPr wrap="square">
            <a:spAutoFit/>
          </a:bodyPr>
          <a:lstStyle/>
          <a:p>
            <a:pPr marL="285750" marR="0" indent="-285750" algn="just" rtl="0">
              <a:lnSpc>
                <a:spcPct val="107000"/>
              </a:lnSpc>
              <a:spcBef>
                <a:spcPts val="0"/>
              </a:spcBef>
              <a:spcAft>
                <a:spcPts val="800"/>
              </a:spcAft>
              <a:buFont typeface="Arial" panose="020B0604020202020204" pitchFamily="34" charset="0"/>
              <a:buChar char="•"/>
            </a:pPr>
            <a:r>
              <a:rPr lang="en-US" b="1" dirty="0">
                <a:latin typeface="Times New Roman" panose="02020603050405020304" pitchFamily="18" charset="0"/>
                <a:ea typeface="Calibri" panose="020F0502020204030204" pitchFamily="34" charset="0"/>
              </a:rPr>
              <a:t>How is feature selection done?</a:t>
            </a:r>
          </a:p>
          <a:p>
            <a:pPr algn="l"/>
            <a:r>
              <a:rPr lang="en-US" b="1" dirty="0">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Using the Filter Method(Correlation-based method):</a:t>
            </a:r>
            <a:r>
              <a:rPr lang="en-US" b="0" i="0" dirty="0">
                <a:effectLst/>
                <a:latin typeface="Times New Roman" panose="02020603050405020304" pitchFamily="18" charset="0"/>
                <a:cs typeface="Times New Roman" panose="02020603050405020304" pitchFamily="18" charset="0"/>
              </a:rPr>
              <a:t> </a:t>
            </a:r>
          </a:p>
          <a:p>
            <a:pPr lvl="1"/>
            <a:r>
              <a:rPr lang="en-US" dirty="0">
                <a:latin typeface="Times New Roman" panose="02020603050405020304" pitchFamily="18" charset="0"/>
                <a:ea typeface="Calibri" panose="020F0502020204030204" pitchFamily="34" charset="0"/>
              </a:rPr>
              <a:t>S</a:t>
            </a:r>
            <a:r>
              <a:rPr lang="en-US" dirty="0">
                <a:effectLst/>
                <a:latin typeface="Times New Roman" panose="02020603050405020304" pitchFamily="18" charset="0"/>
                <a:ea typeface="Calibri" panose="020F0502020204030204" pitchFamily="34" charset="0"/>
              </a:rPr>
              <a:t>electing the relevant features from the set of all the features, that could impact the target variable and hence, the result of analysis.</a:t>
            </a:r>
          </a:p>
          <a:p>
            <a:endParaRPr lang="en-US" dirty="0">
              <a:effectLst/>
              <a:latin typeface="Times New Roman" panose="02020603050405020304" pitchFamily="18" charset="0"/>
              <a:ea typeface="Calibri" panose="020F0502020204030204" pitchFamily="34" charset="0"/>
            </a:endParaRPr>
          </a:p>
          <a:p>
            <a:pPr marL="285750" marR="0" indent="-285750" algn="just" rtl="0">
              <a:lnSpc>
                <a:spcPct val="107000"/>
              </a:lnSpc>
              <a:spcBef>
                <a:spcPts val="0"/>
              </a:spcBef>
              <a:spcAft>
                <a:spcPts val="80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We have taken 3 features for the prediction which includes: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rtl="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 Placeholder 9">
            <a:extLst>
              <a:ext uri="{FF2B5EF4-FFF2-40B4-BE49-F238E27FC236}">
                <a16:creationId xmlns="" xmlns:a16="http://schemas.microsoft.com/office/drawing/2014/main" id="{4704A1E5-0710-6A81-8272-27F898770FC1}"/>
              </a:ext>
            </a:extLst>
          </p:cNvPr>
          <p:cNvSpPr txBox="1">
            <a:spLocks/>
          </p:cNvSpPr>
          <p:nvPr/>
        </p:nvSpPr>
        <p:spPr>
          <a:xfrm>
            <a:off x="3224110" y="578193"/>
            <a:ext cx="5013727" cy="6976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3200" dirty="0"/>
              <a:t>Feature Selection</a:t>
            </a:r>
          </a:p>
        </p:txBody>
      </p:sp>
    </p:spTree>
    <p:extLst>
      <p:ext uri="{BB962C8B-B14F-4D97-AF65-F5344CB8AC3E}">
        <p14:creationId xmlns="" xmlns:p14="http://schemas.microsoft.com/office/powerpoint/2010/main" val="173679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 xmlns:a16="http://schemas.microsoft.com/office/drawing/2014/main" id="{C43D034E-13BD-754C-140E-4D21A8DEBECD}"/>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6</a:t>
            </a:fld>
            <a:endParaRPr lang="en-US" dirty="0"/>
          </a:p>
        </p:txBody>
      </p:sp>
      <p:pic>
        <p:nvPicPr>
          <p:cNvPr id="29" name="Picture Placeholder 28">
            <a:extLst>
              <a:ext uri="{FF2B5EF4-FFF2-40B4-BE49-F238E27FC236}">
                <a16:creationId xmlns="" xmlns:a16="http://schemas.microsoft.com/office/drawing/2014/main" id="{BC39C131-528F-86FB-E960-17C472745966}"/>
              </a:ext>
            </a:extLst>
          </p:cNvPr>
          <p:cNvPicPr>
            <a:picLocks noGrp="1" noChangeAspect="1"/>
          </p:cNvPicPr>
          <p:nvPr>
            <p:ph type="pic" sz="quarter" idx="14"/>
          </p:nvPr>
        </p:nvPicPr>
        <p:blipFill rotWithShape="1">
          <a:blip r:embed="rId3"/>
          <a:srcRect l="-44024" r="-44024"/>
          <a:stretch/>
        </p:blipFill>
        <p:spPr>
          <a:xfrm>
            <a:off x="8357988" y="3600966"/>
            <a:ext cx="3075951" cy="1828800"/>
          </a:xfrm>
        </p:spPr>
      </p:pic>
      <p:pic>
        <p:nvPicPr>
          <p:cNvPr id="33" name="Picture Placeholder 32">
            <a:extLst>
              <a:ext uri="{FF2B5EF4-FFF2-40B4-BE49-F238E27FC236}">
                <a16:creationId xmlns="" xmlns:a16="http://schemas.microsoft.com/office/drawing/2014/main" id="{0B5966D6-EB05-2584-34BF-EF525EF665C0}"/>
              </a:ext>
            </a:extLst>
          </p:cNvPr>
          <p:cNvPicPr>
            <a:picLocks noGrp="1" noChangeAspect="1"/>
          </p:cNvPicPr>
          <p:nvPr>
            <p:ph type="pic" sz="quarter" idx="15"/>
          </p:nvPr>
        </p:nvPicPr>
        <p:blipFill rotWithShape="1">
          <a:blip r:embed="rId4"/>
          <a:srcRect l="-47432" r="-47432"/>
          <a:stretch/>
        </p:blipFill>
        <p:spPr>
          <a:xfrm>
            <a:off x="-557708" y="4978470"/>
            <a:ext cx="2997200" cy="1781979"/>
          </a:xfrm>
        </p:spPr>
      </p:pic>
      <p:pic>
        <p:nvPicPr>
          <p:cNvPr id="53" name="Picture Placeholder 52">
            <a:extLst>
              <a:ext uri="{FF2B5EF4-FFF2-40B4-BE49-F238E27FC236}">
                <a16:creationId xmlns="" xmlns:a16="http://schemas.microsoft.com/office/drawing/2014/main" id="{EFF2B371-2269-33EA-1A36-DDAE5FF2EEBF}"/>
              </a:ext>
            </a:extLst>
          </p:cNvPr>
          <p:cNvPicPr>
            <a:picLocks noGrp="1" noChangeAspect="1"/>
          </p:cNvPicPr>
          <p:nvPr>
            <p:ph type="pic" sz="quarter" idx="16"/>
          </p:nvPr>
        </p:nvPicPr>
        <p:blipFill>
          <a:blip r:embed="rId5"/>
          <a:srcRect t="2113" b="2113"/>
          <a:stretch>
            <a:fillRect/>
          </a:stretch>
        </p:blipFill>
        <p:spPr>
          <a:xfrm>
            <a:off x="6973963" y="376623"/>
            <a:ext cx="4459976" cy="2651669"/>
          </a:xfrm>
        </p:spPr>
      </p:pic>
      <p:sp>
        <p:nvSpPr>
          <p:cNvPr id="3073" name="TextBox 3072">
            <a:extLst>
              <a:ext uri="{FF2B5EF4-FFF2-40B4-BE49-F238E27FC236}">
                <a16:creationId xmlns="" xmlns:a16="http://schemas.microsoft.com/office/drawing/2014/main" id="{F84A63C4-809E-5DB6-54AE-42AA923FA805}"/>
              </a:ext>
            </a:extLst>
          </p:cNvPr>
          <p:cNvSpPr txBox="1"/>
          <p:nvPr/>
        </p:nvSpPr>
        <p:spPr>
          <a:xfrm>
            <a:off x="376881" y="1554191"/>
            <a:ext cx="6355492" cy="3046988"/>
          </a:xfrm>
          <a:prstGeom prst="rect">
            <a:avLst/>
          </a:prstGeom>
          <a:noFill/>
        </p:spPr>
        <p:txBody>
          <a:bodyPr wrap="square">
            <a:spAutoFit/>
          </a:bodyPr>
          <a:lstStyle/>
          <a:p>
            <a:pPr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NumPy:</a:t>
            </a:r>
            <a:r>
              <a:rPr lang="en-US" sz="1600" b="0" i="0" dirty="0">
                <a:solidFill>
                  <a:srgbClr val="374151"/>
                </a:solidFill>
                <a:effectLst/>
                <a:latin typeface="Times New Roman" panose="02020603050405020304" pitchFamily="18" charset="0"/>
                <a:cs typeface="Times New Roman" panose="02020603050405020304" pitchFamily="18" charset="0"/>
              </a:rPr>
              <a:t> Fundamental package for numerical computing with support for large, multi-dimensional arrays and matrices.</a:t>
            </a:r>
          </a:p>
          <a:p>
            <a:pPr algn="just">
              <a:buFont typeface="+mj-lt"/>
              <a:buAutoNum type="arabicPeriod"/>
            </a:pPr>
            <a:r>
              <a:rPr lang="en-US" sz="1600" b="1" i="0" dirty="0">
                <a:effectLst/>
                <a:latin typeface="Times New Roman" panose="02020603050405020304" pitchFamily="18" charset="0"/>
                <a:cs typeface="Times New Roman" panose="02020603050405020304" pitchFamily="18" charset="0"/>
              </a:rPr>
              <a:t>SciPy:</a:t>
            </a:r>
            <a:r>
              <a:rPr lang="en-US" sz="1600" b="0" i="0" dirty="0">
                <a:solidFill>
                  <a:srgbClr val="374151"/>
                </a:solidFill>
                <a:effectLst/>
                <a:latin typeface="Times New Roman" panose="02020603050405020304" pitchFamily="18" charset="0"/>
                <a:cs typeface="Times New Roman" panose="02020603050405020304" pitchFamily="18" charset="0"/>
              </a:rPr>
              <a:t> Library for scientific and technical computing, built on NumPy. It includes modules for optimization, integration, interpolation, eigenvalue problems, and more.</a:t>
            </a:r>
          </a:p>
          <a:p>
            <a:pPr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Pandas:</a:t>
            </a:r>
            <a:r>
              <a:rPr lang="en-US" sz="1600" b="0" i="0" dirty="0">
                <a:solidFill>
                  <a:srgbClr val="374151"/>
                </a:solidFill>
                <a:effectLst/>
                <a:latin typeface="Times New Roman" panose="02020603050405020304" pitchFamily="18" charset="0"/>
                <a:cs typeface="Times New Roman" panose="02020603050405020304" pitchFamily="18" charset="0"/>
              </a:rPr>
              <a:t> Data manipulation and analysis library, providing data structures like </a:t>
            </a:r>
            <a:r>
              <a:rPr lang="en-US" sz="1600" b="0" i="0" dirty="0" err="1">
                <a:solidFill>
                  <a:srgbClr val="374151"/>
                </a:solidFill>
                <a:effectLst/>
                <a:latin typeface="Times New Roman" panose="02020603050405020304" pitchFamily="18" charset="0"/>
                <a:cs typeface="Times New Roman" panose="02020603050405020304" pitchFamily="18" charset="0"/>
              </a:rPr>
              <a:t>DataFrame</a:t>
            </a:r>
            <a:r>
              <a:rPr lang="en-US" sz="1600" b="0" i="0" dirty="0">
                <a:solidFill>
                  <a:srgbClr val="374151"/>
                </a:solidFill>
                <a:effectLst/>
                <a:latin typeface="Times New Roman" panose="02020603050405020304" pitchFamily="18" charset="0"/>
                <a:cs typeface="Times New Roman" panose="02020603050405020304" pitchFamily="18" charset="0"/>
              </a:rPr>
              <a:t>.</a:t>
            </a:r>
          </a:p>
          <a:p>
            <a:pPr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Matplotlib:</a:t>
            </a:r>
            <a:r>
              <a:rPr lang="en-US" sz="1600" b="0" i="0" dirty="0">
                <a:solidFill>
                  <a:srgbClr val="374151"/>
                </a:solidFill>
                <a:effectLst/>
                <a:latin typeface="Times New Roman" panose="02020603050405020304" pitchFamily="18" charset="0"/>
                <a:cs typeface="Times New Roman" panose="02020603050405020304" pitchFamily="18" charset="0"/>
              </a:rPr>
              <a:t> 2D plotting library for creating static, animated, and interactive visualizations in Python.</a:t>
            </a:r>
          </a:p>
          <a:p>
            <a:pPr algn="just">
              <a:buFont typeface="+mj-lt"/>
              <a:buAutoNum type="arabicPeriod"/>
            </a:pPr>
            <a:r>
              <a:rPr lang="en-US" sz="1600" b="1" i="0" dirty="0">
                <a:effectLst/>
                <a:latin typeface="Times New Roman" panose="02020603050405020304" pitchFamily="18" charset="0"/>
                <a:cs typeface="Times New Roman" panose="02020603050405020304" pitchFamily="18" charset="0"/>
              </a:rPr>
              <a:t>Scikit-learn:</a:t>
            </a:r>
            <a:r>
              <a:rPr lang="en-US" sz="1600" b="0" i="0" dirty="0">
                <a:solidFill>
                  <a:srgbClr val="374151"/>
                </a:solidFill>
                <a:effectLst/>
                <a:latin typeface="Times New Roman" panose="02020603050405020304" pitchFamily="18" charset="0"/>
                <a:cs typeface="Times New Roman" panose="02020603050405020304" pitchFamily="18" charset="0"/>
              </a:rPr>
              <a:t> Simple and efficient tools for data mining and data analysis. It includes various machine learning algorithms and tools for tasks such as classification, regression, clustering, and more.</a:t>
            </a:r>
          </a:p>
        </p:txBody>
      </p:sp>
      <p:pic>
        <p:nvPicPr>
          <p:cNvPr id="3084" name="Picture 12" descr="scikit-learn - Wikipedia">
            <a:extLst>
              <a:ext uri="{FF2B5EF4-FFF2-40B4-BE49-F238E27FC236}">
                <a16:creationId xmlns="" xmlns:a16="http://schemas.microsoft.com/office/drawing/2014/main" id="{5286B727-C4B6-3BE0-9D8F-106C4BBA382E}"/>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836640" y="5157533"/>
            <a:ext cx="2518719" cy="135591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 Placeholder 9">
            <a:extLst>
              <a:ext uri="{FF2B5EF4-FFF2-40B4-BE49-F238E27FC236}">
                <a16:creationId xmlns="" xmlns:a16="http://schemas.microsoft.com/office/drawing/2014/main" id="{DBA75EFB-0C61-9652-126B-9B35AD19E66F}"/>
              </a:ext>
            </a:extLst>
          </p:cNvPr>
          <p:cNvSpPr txBox="1">
            <a:spLocks/>
          </p:cNvSpPr>
          <p:nvPr/>
        </p:nvSpPr>
        <p:spPr>
          <a:xfrm>
            <a:off x="670381" y="578330"/>
            <a:ext cx="5013727" cy="6976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2400" dirty="0"/>
              <a:t>Platform/System Tools</a:t>
            </a:r>
          </a:p>
        </p:txBody>
      </p:sp>
    </p:spTree>
    <p:extLst>
      <p:ext uri="{BB962C8B-B14F-4D97-AF65-F5344CB8AC3E}">
        <p14:creationId xmlns="" xmlns:p14="http://schemas.microsoft.com/office/powerpoint/2010/main" val="1973337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F4104B58-9206-42AF-08EB-959C9A771AC2}"/>
              </a:ext>
            </a:extLst>
          </p:cNvPr>
          <p:cNvSpPr>
            <a:spLocks noGrp="1"/>
          </p:cNvSpPr>
          <p:nvPr>
            <p:ph type="body" sz="quarter" idx="13"/>
          </p:nvPr>
        </p:nvSpPr>
        <p:spPr>
          <a:xfrm>
            <a:off x="325490" y="3804013"/>
            <a:ext cx="1997263" cy="500296"/>
          </a:xfrm>
        </p:spPr>
        <p:txBody>
          <a:bodyPr>
            <a:normAutofit/>
          </a:bodyPr>
          <a:lstStyle/>
          <a:p>
            <a:pPr marL="342900" marR="0" lvl="0" indent="-342900" algn="just" rtl="0">
              <a:lnSpc>
                <a:spcPct val="107000"/>
              </a:lnSpc>
              <a:spcBef>
                <a:spcPts val="0"/>
              </a:spcBef>
              <a:spcAft>
                <a:spcPts val="800"/>
              </a:spcAft>
              <a:buFont typeface="+mj-lt"/>
              <a:buAutoNum type="arabicPeriod"/>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Handling NULL values</a:t>
            </a:r>
            <a:endParaRPr lang="en-US" sz="1100" dirty="0">
              <a:effectLst/>
              <a:latin typeface="Times New Roman" panose="02020603050405020304" pitchFamily="18" charset="0"/>
              <a:ea typeface="Times New Roman" panose="02020603050405020304" pitchFamily="18" charset="0"/>
            </a:endParaRPr>
          </a:p>
        </p:txBody>
      </p:sp>
      <p:sp>
        <p:nvSpPr>
          <p:cNvPr id="30" name="Text Placeholder 29">
            <a:extLst>
              <a:ext uri="{FF2B5EF4-FFF2-40B4-BE49-F238E27FC236}">
                <a16:creationId xmlns="" xmlns:a16="http://schemas.microsoft.com/office/drawing/2014/main" id="{D3F4C383-476C-4664-7C5F-A8511D9CF516}"/>
              </a:ext>
            </a:extLst>
          </p:cNvPr>
          <p:cNvSpPr>
            <a:spLocks noGrp="1"/>
          </p:cNvSpPr>
          <p:nvPr>
            <p:ph type="body" sz="quarter" idx="17"/>
          </p:nvPr>
        </p:nvSpPr>
        <p:spPr>
          <a:xfrm>
            <a:off x="332235" y="4603132"/>
            <a:ext cx="2089689" cy="1723527"/>
          </a:xfrm>
        </p:spPr>
        <p:txBody>
          <a:bodyPr/>
          <a:lstStyle/>
          <a:p>
            <a:pPr algn="just"/>
            <a:r>
              <a:rPr lang="en-US" sz="1200" dirty="0">
                <a:effectLst/>
                <a:ea typeface="Times New Roman" panose="02020603050405020304" pitchFamily="18" charset="0"/>
                <a:cs typeface="Times New Roman" panose="02020603050405020304" pitchFamily="18" charset="0"/>
              </a:rPr>
              <a:t>Managing missing or null values in a dataset.</a:t>
            </a:r>
          </a:p>
          <a:p>
            <a:pPr algn="just"/>
            <a:r>
              <a:rPr lang="en-US" sz="1200" dirty="0">
                <a:effectLst/>
                <a:ea typeface="Times New Roman" panose="02020603050405020304" pitchFamily="18" charset="0"/>
                <a:cs typeface="Times New Roman" panose="02020603050405020304" pitchFamily="18" charset="0"/>
              </a:rPr>
              <a:t>Replacing null values with estimated or calculated values (mean, median, mode).</a:t>
            </a:r>
          </a:p>
          <a:p>
            <a:pPr marL="0" indent="0">
              <a:buNone/>
            </a:pPr>
            <a:endParaRPr lang="en-US" dirty="0"/>
          </a:p>
        </p:txBody>
      </p:sp>
      <p:sp>
        <p:nvSpPr>
          <p:cNvPr id="31" name="Text Placeholder 30">
            <a:extLst>
              <a:ext uri="{FF2B5EF4-FFF2-40B4-BE49-F238E27FC236}">
                <a16:creationId xmlns="" xmlns:a16="http://schemas.microsoft.com/office/drawing/2014/main" id="{AB3CCF17-1CB6-F288-9CD2-733D11A92C50}"/>
              </a:ext>
            </a:extLst>
          </p:cNvPr>
          <p:cNvSpPr>
            <a:spLocks noGrp="1"/>
          </p:cNvSpPr>
          <p:nvPr>
            <p:ph type="body" sz="quarter" idx="18"/>
          </p:nvPr>
        </p:nvSpPr>
        <p:spPr>
          <a:xfrm>
            <a:off x="2486831" y="3792400"/>
            <a:ext cx="2312219" cy="865563"/>
          </a:xfrm>
        </p:spPr>
        <p:txBody>
          <a:bodyPr>
            <a:normAutofit/>
          </a:bodyPr>
          <a:lstStyle/>
          <a:p>
            <a:pPr marR="0" lvl="0" rtl="0">
              <a:lnSpc>
                <a:spcPct val="107000"/>
              </a:lnSpc>
              <a:spcBef>
                <a:spcPts val="0"/>
              </a:spcBef>
              <a:spcAft>
                <a:spcPts val="80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2. BINARIZATION and STANDARDIZATION</a:t>
            </a:r>
          </a:p>
          <a:p>
            <a:pPr marR="0" lvl="0" algn="just" rtl="0">
              <a:lnSpc>
                <a:spcPct val="107000"/>
              </a:lnSpc>
              <a:spcBef>
                <a:spcPts val="0"/>
              </a:spcBef>
              <a:spcAft>
                <a:spcPts val="800"/>
              </a:spcAft>
            </a:pPr>
            <a:endParaRPr lang="en-US" sz="1800" dirty="0">
              <a:effectLst/>
              <a:latin typeface="Times New Roman" panose="02020603050405020304" pitchFamily="18" charset="0"/>
              <a:ea typeface="Times New Roman" panose="02020603050405020304" pitchFamily="18" charset="0"/>
            </a:endParaRPr>
          </a:p>
        </p:txBody>
      </p:sp>
      <p:sp>
        <p:nvSpPr>
          <p:cNvPr id="55" name="Text Placeholder 54">
            <a:extLst>
              <a:ext uri="{FF2B5EF4-FFF2-40B4-BE49-F238E27FC236}">
                <a16:creationId xmlns="" xmlns:a16="http://schemas.microsoft.com/office/drawing/2014/main" id="{578F853F-CC14-8A16-349D-4C61B1922147}"/>
              </a:ext>
            </a:extLst>
          </p:cNvPr>
          <p:cNvSpPr>
            <a:spLocks noGrp="1"/>
          </p:cNvSpPr>
          <p:nvPr>
            <p:ph type="body" sz="quarter" idx="19"/>
          </p:nvPr>
        </p:nvSpPr>
        <p:spPr>
          <a:xfrm>
            <a:off x="2421924" y="4578835"/>
            <a:ext cx="2306481" cy="1723527"/>
          </a:xfrm>
        </p:spPr>
        <p:txBody>
          <a:bodyPr/>
          <a:lstStyle/>
          <a:p>
            <a:pPr algn="just">
              <a:lnSpc>
                <a:spcPct val="107000"/>
              </a:lnSpc>
              <a:spcBef>
                <a:spcPts val="0"/>
              </a:spcBef>
              <a:spcAft>
                <a:spcPts val="800"/>
              </a:spcAft>
            </a:pPr>
            <a:r>
              <a:rPr lang="en-US" sz="1200" dirty="0">
                <a:effectLst/>
                <a:ea typeface="Times New Roman" panose="02020603050405020304" pitchFamily="18" charset="0"/>
                <a:cs typeface="Times New Roman" panose="02020603050405020304" pitchFamily="18" charset="0"/>
              </a:rPr>
              <a:t>Converting numerical values into binary values (0 or 1) based on a threshold.</a:t>
            </a:r>
            <a:endParaRPr lang="en-US" sz="1200" dirty="0">
              <a:effectLst/>
              <a:ea typeface="Times New Roman" panose="02020603050405020304" pitchFamily="18" charset="0"/>
            </a:endParaRPr>
          </a:p>
          <a:p>
            <a:pPr algn="just">
              <a:lnSpc>
                <a:spcPct val="107000"/>
              </a:lnSpc>
              <a:spcBef>
                <a:spcPts val="0"/>
              </a:spcBef>
              <a:spcAft>
                <a:spcPts val="800"/>
              </a:spcAft>
            </a:pPr>
            <a:r>
              <a:rPr lang="en-US" sz="1200" dirty="0">
                <a:effectLst/>
                <a:ea typeface="Times New Roman" panose="02020603050405020304" pitchFamily="18" charset="0"/>
                <a:cs typeface="Times New Roman" panose="02020603050405020304" pitchFamily="18" charset="0"/>
              </a:rPr>
              <a:t>It Ensures all features have a similar scale, preventing dominance by features with larger numeric ranges</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p:txBody>
      </p:sp>
      <p:sp>
        <p:nvSpPr>
          <p:cNvPr id="33" name="Text Placeholder 32">
            <a:extLst>
              <a:ext uri="{FF2B5EF4-FFF2-40B4-BE49-F238E27FC236}">
                <a16:creationId xmlns="" xmlns:a16="http://schemas.microsoft.com/office/drawing/2014/main" id="{E7338A06-45D2-B9D4-A2D6-D953DF08A577}"/>
              </a:ext>
            </a:extLst>
          </p:cNvPr>
          <p:cNvSpPr>
            <a:spLocks noGrp="1"/>
          </p:cNvSpPr>
          <p:nvPr>
            <p:ph type="body" sz="quarter" idx="20"/>
          </p:nvPr>
        </p:nvSpPr>
        <p:spPr>
          <a:xfrm>
            <a:off x="9721815" y="3840001"/>
            <a:ext cx="2842649" cy="603894"/>
          </a:xfrm>
        </p:spPr>
        <p:txBody>
          <a:bodyPr>
            <a:normAutofit/>
          </a:bodyPr>
          <a:lstStyle/>
          <a:p>
            <a:r>
              <a:rPr lang="en-US" sz="1100" dirty="0">
                <a:latin typeface="Times New Roman" panose="02020603050405020304" pitchFamily="18" charset="0"/>
                <a:ea typeface="Times New Roman" panose="02020603050405020304" pitchFamily="18" charset="0"/>
                <a:cs typeface="Times New Roman" panose="02020603050405020304" pitchFamily="18" charset="0"/>
              </a:rPr>
              <a:t>5</a:t>
            </a: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FEATURE SELECTION</a:t>
            </a:r>
            <a:endParaRPr lang="en-US" sz="1100" dirty="0">
              <a:effectLst/>
              <a:latin typeface="Times New Roman" panose="02020603050405020304" pitchFamily="18" charset="0"/>
              <a:ea typeface="Times New Roman" panose="02020603050405020304" pitchFamily="18" charset="0"/>
            </a:endParaRPr>
          </a:p>
          <a:p>
            <a:endParaRPr lang="en-US" dirty="0"/>
          </a:p>
        </p:txBody>
      </p:sp>
      <p:sp>
        <p:nvSpPr>
          <p:cNvPr id="56" name="Text Placeholder 55">
            <a:extLst>
              <a:ext uri="{FF2B5EF4-FFF2-40B4-BE49-F238E27FC236}">
                <a16:creationId xmlns="" xmlns:a16="http://schemas.microsoft.com/office/drawing/2014/main" id="{E1E2D41B-3370-1A7B-9E87-732B27AB7075}"/>
              </a:ext>
            </a:extLst>
          </p:cNvPr>
          <p:cNvSpPr>
            <a:spLocks noGrp="1"/>
          </p:cNvSpPr>
          <p:nvPr>
            <p:ph type="body" sz="quarter" idx="21"/>
          </p:nvPr>
        </p:nvSpPr>
        <p:spPr>
          <a:xfrm>
            <a:off x="9934024" y="4482614"/>
            <a:ext cx="1657205" cy="1627286"/>
          </a:xfrm>
        </p:spPr>
        <p:txBody>
          <a:bodyPr/>
          <a:lstStyle/>
          <a:p>
            <a:pPr algn="just">
              <a:lnSpc>
                <a:spcPct val="107000"/>
              </a:lnSpc>
              <a:spcBef>
                <a:spcPts val="0"/>
              </a:spcBef>
              <a:spcAft>
                <a:spcPts val="800"/>
              </a:spcAft>
            </a:pPr>
            <a:r>
              <a:rPr lang="en-US" sz="1200" dirty="0">
                <a:ea typeface="Times New Roman" panose="02020603050405020304" pitchFamily="18" charset="0"/>
                <a:cs typeface="Times New Roman" panose="02020603050405020304" pitchFamily="18" charset="0"/>
              </a:rPr>
              <a:t>S</a:t>
            </a:r>
            <a:r>
              <a:rPr lang="en-US" sz="1200" dirty="0">
                <a:effectLst/>
                <a:ea typeface="Times New Roman" panose="02020603050405020304" pitchFamily="18" charset="0"/>
                <a:cs typeface="Times New Roman" panose="02020603050405020304" pitchFamily="18" charset="0"/>
              </a:rPr>
              <a:t>electing the relevant features from the set of all the features, that could impact the label.</a:t>
            </a:r>
            <a:endParaRPr lang="en-US" sz="1200" dirty="0">
              <a:effectLst/>
              <a:ea typeface="Times New Roman" panose="02020603050405020304" pitchFamily="18" charset="0"/>
            </a:endParaRPr>
          </a:p>
        </p:txBody>
      </p:sp>
      <p:sp>
        <p:nvSpPr>
          <p:cNvPr id="6" name="Slide Number Placeholder 5">
            <a:extLst>
              <a:ext uri="{FF2B5EF4-FFF2-40B4-BE49-F238E27FC236}">
                <a16:creationId xmlns="" xmlns:a16="http://schemas.microsoft.com/office/drawing/2014/main" id="{7C109659-3764-6E0E-988E-F74930A2C690}"/>
              </a:ext>
            </a:extLst>
          </p:cNvPr>
          <p:cNvSpPr>
            <a:spLocks noGrp="1"/>
          </p:cNvSpPr>
          <p:nvPr>
            <p:ph type="sldNum" sz="quarter" idx="16"/>
          </p:nvPr>
        </p:nvSpPr>
        <p:spPr>
          <a:xfrm>
            <a:off x="11549269" y="6468303"/>
            <a:ext cx="443948" cy="365125"/>
          </a:xfrm>
        </p:spPr>
        <p:txBody>
          <a:bodyPr/>
          <a:lstStyle/>
          <a:p>
            <a:fld id="{8C2E478F-E849-4A8C-AF1F-CBCC78A7CBFA}" type="slidenum">
              <a:rPr lang="en-US" smtClean="0"/>
              <a:pPr/>
              <a:t>7</a:t>
            </a:fld>
            <a:endParaRPr lang="en-US" dirty="0"/>
          </a:p>
        </p:txBody>
      </p:sp>
      <p:pic>
        <p:nvPicPr>
          <p:cNvPr id="4104" name="Picture 8" descr="14: Preprocessing steps composed of Data Consolidation, Data Cleaning, Data Transformation and Data Reduction. Data Transformation and Data Reduction are the most time-consuming steps.">
            <a:extLst>
              <a:ext uri="{FF2B5EF4-FFF2-40B4-BE49-F238E27FC236}">
                <a16:creationId xmlns="" xmlns:a16="http://schemas.microsoft.com/office/drawing/2014/main" id="{4F7E2FCD-37C7-8F3C-FFB2-F2F309629B1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10346" y="1246230"/>
            <a:ext cx="7250130" cy="250769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 Placeholder 30">
            <a:extLst>
              <a:ext uri="{FF2B5EF4-FFF2-40B4-BE49-F238E27FC236}">
                <a16:creationId xmlns="" xmlns:a16="http://schemas.microsoft.com/office/drawing/2014/main" id="{0E053046-5376-2FE6-0233-5D84FF4C4348}"/>
              </a:ext>
            </a:extLst>
          </p:cNvPr>
          <p:cNvSpPr txBox="1">
            <a:spLocks/>
          </p:cNvSpPr>
          <p:nvPr/>
        </p:nvSpPr>
        <p:spPr>
          <a:xfrm>
            <a:off x="4837865" y="3871528"/>
            <a:ext cx="3108326" cy="865563"/>
          </a:xfrm>
          <a:prstGeom prst="rect">
            <a:avLst/>
          </a:prstGeom>
        </p:spPr>
        <p:txBody>
          <a:bodyPr vert="horz" lIns="91440" tIns="45720" rIns="91440" bIns="45720" rtlCol="0" anchor="t" anchorCtr="0">
            <a:normAutofit/>
          </a:bodyPr>
          <a:lstStyle>
            <a:lvl1pPr marL="0" indent="0" algn="l" defTabSz="914400" rtl="0" eaLnBrk="1" latinLnBrk="0" hangingPunct="1">
              <a:lnSpc>
                <a:spcPct val="100000"/>
              </a:lnSpc>
              <a:spcBef>
                <a:spcPts val="0"/>
              </a:spcBef>
              <a:buFont typeface="Wingdings" panose="05000000000000000000" pitchFamily="2" charset="2"/>
              <a:buNone/>
              <a:defRPr sz="2400" kern="1200" cap="all" spc="300"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en-US" sz="1100" dirty="0">
                <a:latin typeface="Times New Roman" panose="02020603050405020304" pitchFamily="18" charset="0"/>
                <a:ea typeface="Times New Roman" panose="02020603050405020304" pitchFamily="18" charset="0"/>
                <a:cs typeface="Times New Roman" panose="02020603050405020304" pitchFamily="18" charset="0"/>
              </a:rPr>
              <a:t>3. NORMALIZATION </a:t>
            </a:r>
            <a:endParaRPr lang="en-US" sz="1100" dirty="0">
              <a:latin typeface="Times New Roman" panose="02020603050405020304" pitchFamily="18" charset="0"/>
              <a:ea typeface="Times New Roman" panose="02020603050405020304" pitchFamily="18" charset="0"/>
            </a:endParaRPr>
          </a:p>
          <a:p>
            <a:pPr marL="342900" indent="-342900" algn="just">
              <a:lnSpc>
                <a:spcPct val="107000"/>
              </a:lnSpc>
              <a:spcAft>
                <a:spcPts val="800"/>
              </a:spcAft>
              <a:buFont typeface="+mj-lt"/>
              <a:buAutoNum type="arabicPeriod"/>
            </a:pPr>
            <a:endParaRPr lang="en-US" sz="1800" dirty="0">
              <a:latin typeface="Times New Roman" panose="02020603050405020304" pitchFamily="18" charset="0"/>
              <a:ea typeface="Times New Roman" panose="02020603050405020304" pitchFamily="18" charset="0"/>
            </a:endParaRPr>
          </a:p>
        </p:txBody>
      </p:sp>
      <p:sp>
        <p:nvSpPr>
          <p:cNvPr id="13" name="Text Placeholder 30">
            <a:extLst>
              <a:ext uri="{FF2B5EF4-FFF2-40B4-BE49-F238E27FC236}">
                <a16:creationId xmlns="" xmlns:a16="http://schemas.microsoft.com/office/drawing/2014/main" id="{74478108-2DAA-F904-E7F9-6BD3C10F570A}"/>
              </a:ext>
            </a:extLst>
          </p:cNvPr>
          <p:cNvSpPr txBox="1">
            <a:spLocks/>
          </p:cNvSpPr>
          <p:nvPr/>
        </p:nvSpPr>
        <p:spPr>
          <a:xfrm>
            <a:off x="7119916" y="3484933"/>
            <a:ext cx="2465066" cy="773189"/>
          </a:xfrm>
          <a:prstGeom prst="rect">
            <a:avLst/>
          </a:prstGeom>
        </p:spPr>
        <p:txBody>
          <a:bodyPr vert="horz" lIns="91440" tIns="45720" rIns="91440" bIns="45720" rtlCol="0" anchor="t" anchorCtr="0">
            <a:normAutofit fontScale="92500"/>
          </a:bodyPr>
          <a:lstStyle>
            <a:lvl1pPr marL="0" indent="0" algn="l" defTabSz="914400" rtl="0" eaLnBrk="1" latinLnBrk="0" hangingPunct="1">
              <a:lnSpc>
                <a:spcPct val="100000"/>
              </a:lnSpc>
              <a:spcBef>
                <a:spcPts val="0"/>
              </a:spcBef>
              <a:buFont typeface="Wingdings" panose="05000000000000000000" pitchFamily="2" charset="2"/>
              <a:buNone/>
              <a:defRPr sz="2400" kern="1200" cap="all" spc="300"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algn="just">
              <a:lnSpc>
                <a:spcPct val="107000"/>
              </a:lnSpc>
              <a:spcAft>
                <a:spcPts val="800"/>
              </a:spcAft>
              <a:tabLst>
                <a:tab pos="3515995" algn="l"/>
              </a:tabLst>
            </a:pPr>
            <a:r>
              <a:rPr lang="en-US" sz="1100" dirty="0">
                <a:latin typeface="Times New Roman" panose="02020603050405020304" pitchFamily="18" charset="0"/>
                <a:ea typeface="Times New Roman" panose="02020603050405020304" pitchFamily="18" charset="0"/>
                <a:cs typeface="Times New Roman" panose="02020603050405020304" pitchFamily="18" charset="0"/>
              </a:rPr>
              <a:t>4. Handling OUTLIERS</a:t>
            </a:r>
            <a:endParaRPr lang="en-US" sz="1100" dirty="0">
              <a:latin typeface="Times New Roman" panose="02020603050405020304" pitchFamily="18" charset="0"/>
              <a:ea typeface="Times New Roman" panose="02020603050405020304" pitchFamily="18" charset="0"/>
            </a:endParaRPr>
          </a:p>
          <a:p>
            <a:pPr marL="342900" indent="-342900" algn="just">
              <a:lnSpc>
                <a:spcPct val="107000"/>
              </a:lnSpc>
              <a:spcAft>
                <a:spcPts val="800"/>
              </a:spcAft>
              <a:buFont typeface="+mj-lt"/>
              <a:buAutoNum type="arabicPeriod"/>
            </a:pPr>
            <a:endParaRPr lang="en-US" sz="1800" dirty="0">
              <a:latin typeface="Times New Roman" panose="02020603050405020304" pitchFamily="18" charset="0"/>
              <a:ea typeface="Times New Roman" panose="02020603050405020304" pitchFamily="18" charset="0"/>
            </a:endParaRPr>
          </a:p>
        </p:txBody>
      </p:sp>
      <p:sp>
        <p:nvSpPr>
          <p:cNvPr id="14" name="Text Placeholder 54">
            <a:extLst>
              <a:ext uri="{FF2B5EF4-FFF2-40B4-BE49-F238E27FC236}">
                <a16:creationId xmlns="" xmlns:a16="http://schemas.microsoft.com/office/drawing/2014/main" id="{669FA830-64B5-D06C-40EE-CD5E07791C38}"/>
              </a:ext>
            </a:extLst>
          </p:cNvPr>
          <p:cNvSpPr txBox="1">
            <a:spLocks/>
          </p:cNvSpPr>
          <p:nvPr/>
        </p:nvSpPr>
        <p:spPr>
          <a:xfrm>
            <a:off x="4703975" y="4578835"/>
            <a:ext cx="2306481" cy="1723527"/>
          </a:xfrm>
          <a:prstGeom prst="rect">
            <a:avLst/>
          </a:prstGeom>
        </p:spPr>
        <p:txBody>
          <a:bodyPr vert="horz" lIns="91440" tIns="45720" rIns="91440" bIns="45720" rtlCol="0" anchor="t" anchorCtr="0">
            <a:noAutofit/>
          </a:bodyPr>
          <a:lstStyle>
            <a:lvl1pPr marL="182880" indent="-182880" algn="l" defTabSz="914400" rtl="0" eaLnBrk="1" latinLnBrk="0" hangingPunct="1">
              <a:lnSpc>
                <a:spcPct val="100000"/>
              </a:lnSpc>
              <a:spcBef>
                <a:spcPts val="1000"/>
              </a:spcBef>
              <a:buFont typeface="Wingdings" panose="05000000000000000000" pitchFamily="2" charset="2"/>
              <a:buChar char="§"/>
              <a:defRPr sz="1400" kern="1200" cap="none" spc="0"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Bef>
                <a:spcPts val="0"/>
              </a:spcBef>
              <a:spcAft>
                <a:spcPts val="800"/>
              </a:spcAft>
            </a:pPr>
            <a:r>
              <a:rPr lang="en-US" sz="1100" dirty="0">
                <a:effectLst/>
                <a:ea typeface="Times New Roman" panose="02020603050405020304" pitchFamily="18" charset="0"/>
                <a:cs typeface="Times New Roman" panose="02020603050405020304" pitchFamily="18" charset="0"/>
              </a:rPr>
              <a:t>Convert the data in the range of 0 to 1 which will give the same scale to every features. This will enhance the model performance.</a:t>
            </a:r>
            <a:endParaRPr lang="en-US" sz="1100" dirty="0">
              <a:effectLst/>
              <a:ea typeface="Times New Roman" panose="02020603050405020304" pitchFamily="18" charset="0"/>
            </a:endParaRPr>
          </a:p>
        </p:txBody>
      </p:sp>
      <p:sp>
        <p:nvSpPr>
          <p:cNvPr id="15" name="Text Placeholder 54">
            <a:extLst>
              <a:ext uri="{FF2B5EF4-FFF2-40B4-BE49-F238E27FC236}">
                <a16:creationId xmlns="" xmlns:a16="http://schemas.microsoft.com/office/drawing/2014/main" id="{3D2448AB-9964-37AB-8E35-92E1E476D2BB}"/>
              </a:ext>
            </a:extLst>
          </p:cNvPr>
          <p:cNvSpPr txBox="1">
            <a:spLocks/>
          </p:cNvSpPr>
          <p:nvPr/>
        </p:nvSpPr>
        <p:spPr>
          <a:xfrm>
            <a:off x="7119916" y="4454665"/>
            <a:ext cx="2306481" cy="1723527"/>
          </a:xfrm>
          <a:prstGeom prst="rect">
            <a:avLst/>
          </a:prstGeom>
        </p:spPr>
        <p:txBody>
          <a:bodyPr vert="horz" lIns="91440" tIns="45720" rIns="91440" bIns="45720" rtlCol="0" anchor="t" anchorCtr="0">
            <a:noAutofit/>
          </a:bodyPr>
          <a:lstStyle>
            <a:lvl1pPr marL="182880" indent="-182880" algn="l" defTabSz="914400" rtl="0" eaLnBrk="1" latinLnBrk="0" hangingPunct="1">
              <a:lnSpc>
                <a:spcPct val="100000"/>
              </a:lnSpc>
              <a:spcBef>
                <a:spcPts val="1000"/>
              </a:spcBef>
              <a:buFont typeface="Wingdings" panose="05000000000000000000" pitchFamily="2" charset="2"/>
              <a:buChar char="§"/>
              <a:defRPr sz="1400" kern="1200" cap="none" spc="0"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Bef>
                <a:spcPts val="0"/>
              </a:spcBef>
              <a:spcAft>
                <a:spcPts val="800"/>
              </a:spcAft>
              <a:tabLst>
                <a:tab pos="3515995" algn="l"/>
              </a:tabLst>
            </a:pPr>
            <a:r>
              <a:rPr lang="en-US" sz="1100" dirty="0">
                <a:effectLst/>
                <a:ea typeface="Times New Roman" panose="02020603050405020304" pitchFamily="18" charset="0"/>
                <a:cs typeface="Times New Roman" panose="02020603050405020304" pitchFamily="18" charset="0"/>
              </a:rPr>
              <a:t>It refers to the process of identifying and managing data points that deviate significantly from the majority of the observations in a dataset.</a:t>
            </a:r>
            <a:endParaRPr lang="en-US" sz="1100" dirty="0">
              <a:effectLst/>
              <a:ea typeface="Times New Roman" panose="02020603050405020304" pitchFamily="18" charset="0"/>
            </a:endParaRPr>
          </a:p>
          <a:p>
            <a:pPr algn="just">
              <a:lnSpc>
                <a:spcPct val="107000"/>
              </a:lnSpc>
              <a:spcBef>
                <a:spcPts val="0"/>
              </a:spcBef>
              <a:spcAft>
                <a:spcPts val="800"/>
              </a:spcAft>
              <a:tabLst>
                <a:tab pos="3515995" algn="l"/>
              </a:tabLst>
            </a:pPr>
            <a:r>
              <a:rPr lang="en-US" sz="1100" dirty="0">
                <a:effectLst/>
                <a:ea typeface="Times New Roman" panose="02020603050405020304" pitchFamily="18" charset="0"/>
                <a:cs typeface="Times New Roman" panose="02020603050405020304" pitchFamily="18" charset="0"/>
              </a:rPr>
              <a:t>Common methods include z-scores, the IQR (Interquartile Range) method, or visualizations such as box plots and scatter plots.</a:t>
            </a:r>
            <a:endParaRPr lang="en-US" sz="1100" dirty="0">
              <a:effectLst/>
              <a:ea typeface="Times New Roman" panose="02020603050405020304" pitchFamily="18" charset="0"/>
            </a:endParaRPr>
          </a:p>
        </p:txBody>
      </p:sp>
      <p:sp>
        <p:nvSpPr>
          <p:cNvPr id="2" name="Text Placeholder 9">
            <a:extLst>
              <a:ext uri="{FF2B5EF4-FFF2-40B4-BE49-F238E27FC236}">
                <a16:creationId xmlns="" xmlns:a16="http://schemas.microsoft.com/office/drawing/2014/main" id="{7CAB427C-D77D-C669-8F1C-1C09A76BEF72}"/>
              </a:ext>
            </a:extLst>
          </p:cNvPr>
          <p:cNvSpPr txBox="1">
            <a:spLocks/>
          </p:cNvSpPr>
          <p:nvPr/>
        </p:nvSpPr>
        <p:spPr>
          <a:xfrm>
            <a:off x="762768" y="299003"/>
            <a:ext cx="10666464" cy="88605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lang="en-US" sz="1400" kern="1200" cap="all"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3200" dirty="0"/>
              <a:t>Data Preprocessing And Transformation</a:t>
            </a:r>
          </a:p>
        </p:txBody>
      </p:sp>
    </p:spTree>
    <p:extLst>
      <p:ext uri="{BB962C8B-B14F-4D97-AF65-F5344CB8AC3E}">
        <p14:creationId xmlns="" xmlns:p14="http://schemas.microsoft.com/office/powerpoint/2010/main" val="2148117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90674" y="7704635"/>
            <a:ext cx="4114800" cy="421480"/>
          </a:xfrm>
        </p:spPr>
        <p:txBody>
          <a:bodyPr/>
          <a:lstStyle/>
          <a:p>
            <a:endParaRPr lang="en-IN" dirty="0"/>
          </a:p>
        </p:txBody>
      </p:sp>
      <p:sp>
        <p:nvSpPr>
          <p:cNvPr id="45058" name="AutoShape 2" descr="opening and reading data"/>
          <p:cNvSpPr>
            <a:spLocks noGrp="1" noChangeAspect="1" noChangeArrowheads="1"/>
          </p:cNvSpPr>
          <p:nvPr>
            <p:ph type="body" sz="quarter" idx="11"/>
          </p:nvPr>
        </p:nvSpPr>
        <p:spPr bwMode="auto">
          <a:xfrm>
            <a:off x="1987047" y="262550"/>
            <a:ext cx="7989872" cy="1765426"/>
          </a:xfrm>
          <a:prstGeom prst="rect">
            <a:avLst/>
          </a:prstGeom>
          <a:noFill/>
        </p:spPr>
        <p:txBody>
          <a:bodyPr vert="horz" wrap="square" lIns="91440" tIns="45720" rIns="91440" bIns="45720" numCol="1" anchor="t" anchorCtr="0" compatLnSpc="1">
            <a:prstTxWarp prst="textNoShape">
              <a:avLst/>
            </a:prstTxWarp>
          </a:bodyPr>
          <a:lstStyle/>
          <a:p>
            <a:r>
              <a:rPr lang="en-IN" dirty="0"/>
              <a:t>Importing and Reading the CSV File</a:t>
            </a:r>
          </a:p>
        </p:txBody>
      </p:sp>
      <p:sp>
        <p:nvSpPr>
          <p:cNvPr id="45060" name="AutoShape 4" descr="opening and reading da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45064" name="AutoShape 8" descr="opening and reading da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2" name="Picture Placeholder 11" descr="WhatsApp Image 2023-12-04 at 12.20.07 AM.jpeg"/>
          <p:cNvPicPr>
            <a:picLocks noGrp="1" noChangeAspect="1"/>
          </p:cNvPicPr>
          <p:nvPr>
            <p:ph type="pic" sz="quarter" idx="10"/>
          </p:nvPr>
        </p:nvPicPr>
        <p:blipFill>
          <a:blip r:embed="rId2"/>
          <a:srcRect t="5000" b="5000"/>
          <a:stretch>
            <a:fillRect/>
          </a:stretch>
        </p:blipFill>
        <p:spPr bwMode="auto">
          <a:xfrm>
            <a:off x="1638678" y="1376127"/>
            <a:ext cx="9101749" cy="5119734"/>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 xmlns:a14="http://schemas.microsoft.com/office/drawing/2010/main">
                  <a14:imgLayer r:embed="rId4">
                    <a14:imgEffect>
                      <a14:saturation sat="0"/>
                    </a14:imgEffect>
                  </a14:imgLayer>
                </a14:imgProps>
              </a:ext>
            </a:extLst>
          </a:blip>
          <a:srcRect t="7813" b="7813"/>
          <a:stretch/>
        </p:blipFill>
        <p:spPr>
          <a:xfrm>
            <a:off x="0" y="16476"/>
            <a:ext cx="12192000" cy="6858000"/>
          </a:xfrm>
        </p:spPr>
      </p:pic>
      <p:sp>
        <p:nvSpPr>
          <p:cNvPr id="5" name="Title 4">
            <a:extLst>
              <a:ext uri="{FF2B5EF4-FFF2-40B4-BE49-F238E27FC236}">
                <a16:creationId xmlns="" xmlns:a16="http://schemas.microsoft.com/office/drawing/2014/main" id="{14AB6F96-E5E8-4B40-A18C-2D078D1C2D4F}"/>
              </a:ext>
            </a:extLst>
          </p:cNvPr>
          <p:cNvSpPr>
            <a:spLocks noGrp="1"/>
          </p:cNvSpPr>
          <p:nvPr>
            <p:ph type="title"/>
          </p:nvPr>
        </p:nvSpPr>
        <p:spPr>
          <a:xfrm>
            <a:off x="3849129" y="659027"/>
            <a:ext cx="4833551" cy="744941"/>
          </a:xfrm>
          <a:gradFill>
            <a:gsLst>
              <a:gs pos="0">
                <a:schemeClr val="accent5"/>
              </a:gs>
              <a:gs pos="100000">
                <a:schemeClr val="accent2"/>
              </a:gs>
              <a:gs pos="50000">
                <a:schemeClr val="accent1"/>
              </a:gs>
            </a:gsLst>
          </a:gradFill>
        </p:spPr>
        <p:txBody>
          <a:bodyPr>
            <a:normAutofit/>
          </a:bodyPr>
          <a:lstStyle/>
          <a:p>
            <a:r>
              <a:rPr lang="en-US" dirty="0"/>
              <a:t>Source Code For Data Preprocessing and Transformation</a:t>
            </a:r>
          </a:p>
        </p:txBody>
      </p:sp>
      <p:pic>
        <p:nvPicPr>
          <p:cNvPr id="7" name="Picture 6">
            <a:extLst>
              <a:ext uri="{FF2B5EF4-FFF2-40B4-BE49-F238E27FC236}">
                <a16:creationId xmlns="" xmlns:a16="http://schemas.microsoft.com/office/drawing/2014/main" id="{C7816BB2-1A63-C468-3FE8-30F3A074BF37}"/>
              </a:ext>
            </a:extLst>
          </p:cNvPr>
          <p:cNvPicPr>
            <a:picLocks noChangeAspect="1"/>
          </p:cNvPicPr>
          <p:nvPr/>
        </p:nvPicPr>
        <p:blipFill>
          <a:blip r:embed="rId5"/>
          <a:stretch>
            <a:fillRect/>
          </a:stretch>
        </p:blipFill>
        <p:spPr>
          <a:xfrm>
            <a:off x="584509" y="1526532"/>
            <a:ext cx="6335121" cy="3804935"/>
          </a:xfrm>
          <a:prstGeom prst="rect">
            <a:avLst/>
          </a:prstGeom>
        </p:spPr>
      </p:pic>
      <p:pic>
        <p:nvPicPr>
          <p:cNvPr id="10" name="Picture 9">
            <a:extLst>
              <a:ext uri="{FF2B5EF4-FFF2-40B4-BE49-F238E27FC236}">
                <a16:creationId xmlns="" xmlns:a16="http://schemas.microsoft.com/office/drawing/2014/main" id="{C7D320D9-1DAC-4076-3024-09EFA481177F}"/>
              </a:ext>
            </a:extLst>
          </p:cNvPr>
          <p:cNvPicPr>
            <a:picLocks noChangeAspect="1"/>
          </p:cNvPicPr>
          <p:nvPr/>
        </p:nvPicPr>
        <p:blipFill>
          <a:blip r:embed="rId6"/>
          <a:stretch>
            <a:fillRect/>
          </a:stretch>
        </p:blipFill>
        <p:spPr>
          <a:xfrm>
            <a:off x="5478566" y="2773977"/>
            <a:ext cx="6262718" cy="3717505"/>
          </a:xfrm>
          <a:prstGeom prst="rect">
            <a:avLst/>
          </a:prstGeom>
        </p:spPr>
      </p:pic>
      <p:sp>
        <p:nvSpPr>
          <p:cNvPr id="6" name="Rectangle 5"/>
          <p:cNvSpPr/>
          <p:nvPr/>
        </p:nvSpPr>
        <p:spPr>
          <a:xfrm>
            <a:off x="7103954" y="1738762"/>
            <a:ext cx="4624112" cy="646331"/>
          </a:xfrm>
          <a:prstGeom prst="rect">
            <a:avLst/>
          </a:prstGeom>
        </p:spPr>
        <p:txBody>
          <a:bodyPr wrap="square">
            <a:spAutoFit/>
          </a:bodyPr>
          <a:lstStyle/>
          <a:p>
            <a:pPr>
              <a:buFont typeface="Arial" pitchFamily="34" charset="0"/>
              <a:buChar char="•"/>
            </a:pPr>
            <a:r>
              <a:rPr lang="en-US" dirty="0"/>
              <a:t> Finding any null value, if found replaced it by mean value.</a:t>
            </a:r>
          </a:p>
        </p:txBody>
      </p:sp>
      <p:sp>
        <p:nvSpPr>
          <p:cNvPr id="11" name="Rectangle 10"/>
          <p:cNvSpPr/>
          <p:nvPr/>
        </p:nvSpPr>
        <p:spPr>
          <a:xfrm>
            <a:off x="639778" y="5649859"/>
            <a:ext cx="4611232" cy="923330"/>
          </a:xfrm>
          <a:prstGeom prst="rect">
            <a:avLst/>
          </a:prstGeom>
        </p:spPr>
        <p:txBody>
          <a:bodyPr wrap="square">
            <a:spAutoFit/>
          </a:bodyPr>
          <a:lstStyle/>
          <a:p>
            <a:pPr>
              <a:buFont typeface="Arial" pitchFamily="34" charset="0"/>
              <a:buChar char="•"/>
            </a:pPr>
            <a:r>
              <a:rPr lang="en-US" dirty="0"/>
              <a:t> Selecting features </a:t>
            </a:r>
          </a:p>
          <a:p>
            <a:pPr>
              <a:buFont typeface="Arial" pitchFamily="34" charset="0"/>
              <a:buChar char="•"/>
            </a:pPr>
            <a:r>
              <a:rPr lang="en-US" dirty="0"/>
              <a:t> Used standardization for pre processing of </a:t>
            </a:r>
          </a:p>
          <a:p>
            <a:r>
              <a:rPr lang="en-US" dirty="0"/>
              <a:t>   continuous data.</a:t>
            </a:r>
            <a:endParaRPr lang="en-IN" dirty="0"/>
          </a:p>
        </p:txBody>
      </p:sp>
    </p:spTree>
    <p:extLst>
      <p:ext uri="{BB962C8B-B14F-4D97-AF65-F5344CB8AC3E}">
        <p14:creationId xmlns="" xmlns:p14="http://schemas.microsoft.com/office/powerpoint/2010/main" val="839779156"/>
      </p:ext>
    </p:extLst>
  </p:cSld>
  <p:clrMapOvr>
    <a:masterClrMapping/>
  </p:clrMapOvr>
</p:sld>
</file>

<file path=ppt/theme/theme1.xml><?xml version="1.0" encoding="utf-8"?>
<a:theme xmlns:a="http://schemas.openxmlformats.org/drawingml/2006/main" name="Custom">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ech presentation_Win32_LW_V5" id="{74D298B5-FAE9-4D91-8AD3-354AA238A8E7}" vid="{0D6DFA8C-0A0F-4951-8DB6-6C087E189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74DCF7-C5F7-4553-B05A-90B884BF24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DF8656-0242-4B63-8FCA-04D06A7F29A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6116A8-BE46-4D3A-804C-09C6ADBA2ED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1137</TotalTime>
  <Words>892</Words>
  <Application>Microsoft Office PowerPoint</Application>
  <PresentationFormat>Custom</PresentationFormat>
  <Paragraphs>175</Paragraphs>
  <Slides>22</Slides>
  <Notes>12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Custom</vt:lpstr>
      <vt:lpstr>Slide 1</vt:lpstr>
      <vt:lpstr>Agenda</vt:lpstr>
      <vt:lpstr>Goal of the Analysis</vt:lpstr>
      <vt:lpstr>Slide 4</vt:lpstr>
      <vt:lpstr>Slide 5</vt:lpstr>
      <vt:lpstr>Slide 6</vt:lpstr>
      <vt:lpstr>Slide 7</vt:lpstr>
      <vt:lpstr>Slide 8</vt:lpstr>
      <vt:lpstr>Source Code For Data Preprocessing and Transformation</vt:lpstr>
      <vt:lpstr>Slide 10</vt:lpstr>
      <vt:lpstr>Slide 11</vt:lpstr>
      <vt:lpstr>KNN-Clustering</vt:lpstr>
      <vt:lpstr>Slide 13</vt:lpstr>
      <vt:lpstr>Slide 14</vt:lpstr>
      <vt:lpstr>Slide 15</vt:lpstr>
      <vt:lpstr>Slide 16</vt:lpstr>
      <vt:lpstr>Slide 17</vt:lpstr>
      <vt:lpstr>Slide 18</vt:lpstr>
      <vt:lpstr>Slide 19</vt:lpstr>
      <vt:lpstr>Slide 20</vt:lpstr>
      <vt:lpstr>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Kajal</dc:creator>
  <cp:lastModifiedBy>hp</cp:lastModifiedBy>
  <cp:revision>34</cp:revision>
  <dcterms:created xsi:type="dcterms:W3CDTF">2023-09-14T19:54:33Z</dcterms:created>
  <dcterms:modified xsi:type="dcterms:W3CDTF">2023-12-10T04:50:34Z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